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0" r:id="rId5"/>
    <p:sldId id="271" r:id="rId6"/>
    <p:sldId id="302" r:id="rId7"/>
    <p:sldId id="303" r:id="rId8"/>
    <p:sldId id="304" r:id="rId9"/>
    <p:sldId id="305" r:id="rId10"/>
    <p:sldId id="306" r:id="rId11"/>
    <p:sldId id="307" r:id="rId12"/>
    <p:sldId id="309" r:id="rId13"/>
    <p:sldId id="310" r:id="rId14"/>
    <p:sldId id="311" r:id="rId15"/>
    <p:sldId id="312" r:id="rId16"/>
    <p:sldId id="308" r:id="rId17"/>
    <p:sldId id="324" r:id="rId18"/>
    <p:sldId id="323" r:id="rId19"/>
    <p:sldId id="326" r:id="rId20"/>
    <p:sldId id="322" r:id="rId21"/>
    <p:sldId id="325" r:id="rId22"/>
    <p:sldId id="313" r:id="rId23"/>
    <p:sldId id="316" r:id="rId24"/>
    <p:sldId id="317" r:id="rId25"/>
    <p:sldId id="318" r:id="rId26"/>
    <p:sldId id="319" r:id="rId27"/>
    <p:sldId id="328" r:id="rId28"/>
    <p:sldId id="320" r:id="rId29"/>
    <p:sldId id="314" r:id="rId30"/>
    <p:sldId id="315" r:id="rId31"/>
    <p:sldId id="321" r:id="rId32"/>
    <p:sldId id="256" r:id="rId33"/>
    <p:sldId id="257" r:id="rId34"/>
    <p:sldId id="258" r:id="rId35"/>
    <p:sldId id="259" r:id="rId36"/>
    <p:sldId id="287" r:id="rId37"/>
    <p:sldId id="290" r:id="rId38"/>
    <p:sldId id="291" r:id="rId39"/>
    <p:sldId id="288" r:id="rId40"/>
    <p:sldId id="270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B2B"/>
    <a:srgbClr val="767171"/>
    <a:srgbClr val="385723"/>
    <a:srgbClr val="E2F0D9"/>
    <a:srgbClr val="CC3300"/>
    <a:srgbClr val="FBE5D6"/>
    <a:srgbClr val="DAE3F3"/>
    <a:srgbClr val="8FAADC"/>
    <a:srgbClr val="FFF2CC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267932-6437-4118-A3E1-8751BD58E941}" v="1" dt="2023-02-03T10:17:59.8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0B0ACD-8AEF-C9A4-AA00-667490AC61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0362D5A-DBA6-CB3F-1A59-ECDD54E580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E8AC85-E3A8-B045-90E5-8F8D42EDB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195CE5-19F7-0654-F767-7604C0C26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6301B0-14CB-FC24-C47E-DB3E3103D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266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59D68B-8868-1472-D562-219AA99BA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68724D-86A6-EF4B-2676-07D9DD765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662BD5-C78B-4BF6-16EF-23CA80339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FBE936-DC9F-1661-BD0E-968EEB6B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38A008-97B9-AA6D-972B-84DBD2F21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952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7ABFB75-FC1F-B80E-E402-97A0403E8D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F34386-8908-4985-C922-E3313DB6C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2341DD-037B-EE65-DE8D-C133EBAC6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CC532F-B12A-4CC9-A8A9-47B84364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66519C-76E1-61EF-489E-7DB0E12F9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033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47241C-B99E-4600-F640-1B6AB64D9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B17F99-CB12-5EF6-CE2B-4506BB21A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FE57A6-1894-C6FC-DE35-D69DA8981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F9C9DA-49C6-BC87-A638-5C206ECCB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F5D012-78D9-5B2E-7EA8-10AC69599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023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10DF44-5C3B-3F0F-D4EF-EEF1CE88F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45D9A-A0B7-66A9-4965-7111F1F4B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C3C297-45E5-305B-EEF5-3DA338565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06B201-D566-719F-310B-C87860DF6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5B886E-D9B2-0024-73B6-6603E9C1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808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4F9C3E-1298-57EE-4551-713A84629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603B2E-C2CE-4F5B-AE17-DB474E237F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E4BBA6-7C6B-9219-B646-455907EEF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803AAE-B67D-FD0B-5473-7B4F82DB3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9C98FF-D03D-A138-4EC6-29680AF94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6EB90A-E735-DCBA-E613-8A0980EE5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810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3B7A93-017D-FC25-4EBB-5A6D601FE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B07296-22E4-799B-416F-D0092568A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74EAD3-0664-99B5-EF71-7C51C2429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1711FB2-35B7-7431-5D55-ACBE108F71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2738A78-889A-B952-3761-0EEAE4EFA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6059BD5-9749-105D-79F1-EE80CE29A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0BDF981-872F-F34F-3121-CB093EF1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D9A910A-9155-F9DC-BE32-51602B880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031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CA4F69-3119-F036-011F-29FBD2848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438180-DDAB-7211-9326-2F0116B75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F81668-B957-BF93-BC27-1C96756C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BDA822-7644-88AE-A812-0B6202274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48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EDCB876-B8A9-DFDE-8E5C-CCC01A1D9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7FB7E1-3A8C-BDD2-06F5-AAECA6B5D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4747E6-FC91-79A4-5259-6A33ABFF7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582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BFF24D-DECB-6AB4-DEB9-A68734C52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C60790-A288-3025-13F1-C656F9F20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C00902-8811-9BC9-9075-2917B98C4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175E7B-14B6-97FD-5B09-71338B83F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C458C2-5BF1-9CC4-754A-77503C81C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434CD8-873B-5BFD-D4BD-50B8C128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345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0FBC03-2CCB-8F9E-D19D-CE2449050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824FD7A-B616-7214-A9AD-569AA358D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DD9AC7-CF69-E7A3-095D-2BF30CC37A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39CE91-1274-B907-3FCD-63EBCBF21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94905A-DA26-31EB-BC0D-E323823DF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F3A271-DD89-9412-467E-B79C3A406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413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A1179D-36E4-8EF4-C98A-CE57F8A3F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4AA0C1-FEC2-DB13-AE58-67A5BB314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CEEF37-5210-9805-CE48-4BED625DFA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8CEA4-1CEC-4965-AC0B-65E75D64EBCB}" type="datetimeFigureOut">
              <a:rPr lang="ko-KR" altLang="en-US" smtClean="0"/>
              <a:t>2023-02-13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367CE4-2A56-93EA-A9D2-22004E132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C0309D-1FE4-3663-9F50-24F2DD03E3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757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3.png"/><Relationship Id="rId5" Type="http://schemas.openxmlformats.org/officeDocument/2006/relationships/image" Target="../media/image4.svg"/><Relationship Id="rId15" Type="http://schemas.openxmlformats.org/officeDocument/2006/relationships/image" Target="../media/image12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3.png"/><Relationship Id="rId5" Type="http://schemas.openxmlformats.org/officeDocument/2006/relationships/image" Target="../media/image4.svg"/><Relationship Id="rId15" Type="http://schemas.openxmlformats.org/officeDocument/2006/relationships/image" Target="../media/image12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6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4.svg"/><Relationship Id="rId2" Type="http://schemas.openxmlformats.org/officeDocument/2006/relationships/image" Target="../media/image2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6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4.svg"/><Relationship Id="rId2" Type="http://schemas.openxmlformats.org/officeDocument/2006/relationships/image" Target="../media/image2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6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4.svg"/><Relationship Id="rId2" Type="http://schemas.openxmlformats.org/officeDocument/2006/relationships/image" Target="../media/image2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6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4.svg"/><Relationship Id="rId2" Type="http://schemas.openxmlformats.org/officeDocument/2006/relationships/image" Target="../media/image2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6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6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4.svg"/><Relationship Id="rId2" Type="http://schemas.openxmlformats.org/officeDocument/2006/relationships/image" Target="../media/image2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6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6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9.svg"/><Relationship Id="rId3" Type="http://schemas.microsoft.com/office/2007/relationships/hdphoto" Target="../media/hdphoto2.wdp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6.svg"/><Relationship Id="rId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image" Target="../media/image9.png"/><Relationship Id="rId9" Type="http://schemas.openxmlformats.org/officeDocument/2006/relationships/image" Target="../media/image4.svg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22.svg"/><Relationship Id="rId3" Type="http://schemas.microsoft.com/office/2007/relationships/hdphoto" Target="../media/hdphoto3.wdp"/><Relationship Id="rId7" Type="http://schemas.openxmlformats.org/officeDocument/2006/relationships/image" Target="../media/image15.png"/><Relationship Id="rId12" Type="http://schemas.openxmlformats.org/officeDocument/2006/relationships/image" Target="../media/image21.png"/><Relationship Id="rId2" Type="http://schemas.openxmlformats.org/officeDocument/2006/relationships/image" Target="../media/image20.pn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6.svg"/><Relationship Id="rId5" Type="http://schemas.openxmlformats.org/officeDocument/2006/relationships/image" Target="../media/image8.png"/><Relationship Id="rId15" Type="http://schemas.openxmlformats.org/officeDocument/2006/relationships/image" Target="../media/image24.svg"/><Relationship Id="rId10" Type="http://schemas.openxmlformats.org/officeDocument/2006/relationships/image" Target="../media/image5.png"/><Relationship Id="rId4" Type="http://schemas.openxmlformats.org/officeDocument/2006/relationships/image" Target="../media/image9.png"/><Relationship Id="rId9" Type="http://schemas.openxmlformats.org/officeDocument/2006/relationships/image" Target="../media/image4.svg"/><Relationship Id="rId14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22.svg"/><Relationship Id="rId3" Type="http://schemas.microsoft.com/office/2007/relationships/hdphoto" Target="../media/hdphoto3.wdp"/><Relationship Id="rId7" Type="http://schemas.openxmlformats.org/officeDocument/2006/relationships/image" Target="../media/image15.png"/><Relationship Id="rId12" Type="http://schemas.openxmlformats.org/officeDocument/2006/relationships/image" Target="../media/image21.png"/><Relationship Id="rId2" Type="http://schemas.openxmlformats.org/officeDocument/2006/relationships/image" Target="../media/image20.pn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6.svg"/><Relationship Id="rId5" Type="http://schemas.openxmlformats.org/officeDocument/2006/relationships/image" Target="../media/image8.png"/><Relationship Id="rId15" Type="http://schemas.openxmlformats.org/officeDocument/2006/relationships/image" Target="../media/image24.svg"/><Relationship Id="rId10" Type="http://schemas.openxmlformats.org/officeDocument/2006/relationships/image" Target="../media/image5.png"/><Relationship Id="rId4" Type="http://schemas.openxmlformats.org/officeDocument/2006/relationships/image" Target="../media/image9.png"/><Relationship Id="rId9" Type="http://schemas.openxmlformats.org/officeDocument/2006/relationships/image" Target="../media/image4.svg"/><Relationship Id="rId14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22.svg"/><Relationship Id="rId3" Type="http://schemas.microsoft.com/office/2007/relationships/hdphoto" Target="../media/hdphoto3.wdp"/><Relationship Id="rId7" Type="http://schemas.openxmlformats.org/officeDocument/2006/relationships/image" Target="../media/image15.png"/><Relationship Id="rId12" Type="http://schemas.openxmlformats.org/officeDocument/2006/relationships/image" Target="../media/image21.png"/><Relationship Id="rId2" Type="http://schemas.openxmlformats.org/officeDocument/2006/relationships/image" Target="../media/image20.pn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6.svg"/><Relationship Id="rId5" Type="http://schemas.openxmlformats.org/officeDocument/2006/relationships/image" Target="../media/image8.png"/><Relationship Id="rId15" Type="http://schemas.openxmlformats.org/officeDocument/2006/relationships/image" Target="../media/image24.svg"/><Relationship Id="rId10" Type="http://schemas.openxmlformats.org/officeDocument/2006/relationships/image" Target="../media/image5.png"/><Relationship Id="rId4" Type="http://schemas.openxmlformats.org/officeDocument/2006/relationships/image" Target="../media/image9.png"/><Relationship Id="rId9" Type="http://schemas.openxmlformats.org/officeDocument/2006/relationships/image" Target="../media/image4.svg"/><Relationship Id="rId14" Type="http://schemas.openxmlformats.org/officeDocument/2006/relationships/image" Target="../media/image23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12" Type="http://schemas.openxmlformats.org/officeDocument/2006/relationships/image" Target="../media/image10.png"/><Relationship Id="rId2" Type="http://schemas.openxmlformats.org/officeDocument/2006/relationships/image" Target="../media/image2.png"/><Relationship Id="rId16" Type="http://schemas.openxmlformats.org/officeDocument/2006/relationships/image" Target="../media/image12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6.svg"/><Relationship Id="rId5" Type="http://schemas.openxmlformats.org/officeDocument/2006/relationships/image" Target="../media/image7.png"/><Relationship Id="rId15" Type="http://schemas.openxmlformats.org/officeDocument/2006/relationships/image" Target="../media/image11.pn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4.svg"/><Relationship Id="rId14" Type="http://schemas.openxmlformats.org/officeDocument/2006/relationships/image" Target="../media/image14.sv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12" Type="http://schemas.openxmlformats.org/officeDocument/2006/relationships/image" Target="../media/image10.png"/><Relationship Id="rId2" Type="http://schemas.openxmlformats.org/officeDocument/2006/relationships/image" Target="../media/image2.png"/><Relationship Id="rId16" Type="http://schemas.openxmlformats.org/officeDocument/2006/relationships/image" Target="../media/image14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6.svg"/><Relationship Id="rId5" Type="http://schemas.openxmlformats.org/officeDocument/2006/relationships/image" Target="../media/image7.png"/><Relationship Id="rId15" Type="http://schemas.openxmlformats.org/officeDocument/2006/relationships/image" Target="../media/image13.pn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4.svg"/><Relationship Id="rId14" Type="http://schemas.openxmlformats.org/officeDocument/2006/relationships/image" Target="../media/image12.sv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12" Type="http://schemas.openxmlformats.org/officeDocument/2006/relationships/image" Target="../media/image10.png"/><Relationship Id="rId2" Type="http://schemas.openxmlformats.org/officeDocument/2006/relationships/image" Target="../media/image2.png"/><Relationship Id="rId16" Type="http://schemas.openxmlformats.org/officeDocument/2006/relationships/image" Target="../media/image14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6.svg"/><Relationship Id="rId5" Type="http://schemas.openxmlformats.org/officeDocument/2006/relationships/image" Target="../media/image7.png"/><Relationship Id="rId15" Type="http://schemas.openxmlformats.org/officeDocument/2006/relationships/image" Target="../media/image13.pn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4.svg"/><Relationship Id="rId14" Type="http://schemas.openxmlformats.org/officeDocument/2006/relationships/image" Target="../media/image12.sv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2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1.png"/><Relationship Id="rId5" Type="http://schemas.openxmlformats.org/officeDocument/2006/relationships/image" Target="../media/image4.svg"/><Relationship Id="rId15" Type="http://schemas.openxmlformats.org/officeDocument/2006/relationships/image" Target="../media/image7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2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1.png"/><Relationship Id="rId5" Type="http://schemas.openxmlformats.org/officeDocument/2006/relationships/image" Target="../media/image4.svg"/><Relationship Id="rId15" Type="http://schemas.openxmlformats.org/officeDocument/2006/relationships/image" Target="../media/image7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0C9E785-417D-D41B-29E6-8160C95E9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475" y="1576387"/>
            <a:ext cx="6115050" cy="3705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144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3950698" y="945462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11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C9736278-0AF6-65BC-A6B6-0948BC19BF26}"/>
              </a:ext>
            </a:extLst>
          </p:cNvPr>
          <p:cNvSpPr/>
          <p:nvPr/>
        </p:nvSpPr>
        <p:spPr>
          <a:xfrm>
            <a:off x="3861005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053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3950698" y="945462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BC61E7C-9AC0-235F-AA49-EEED08920A78}"/>
              </a:ext>
            </a:extLst>
          </p:cNvPr>
          <p:cNvSpPr/>
          <p:nvPr/>
        </p:nvSpPr>
        <p:spPr>
          <a:xfrm>
            <a:off x="592181" y="578394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3C02ADD-1773-9995-DB58-0057FC2306F3}"/>
              </a:ext>
            </a:extLst>
          </p:cNvPr>
          <p:cNvSpPr/>
          <p:nvPr/>
        </p:nvSpPr>
        <p:spPr>
          <a:xfrm>
            <a:off x="714953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DC949F3-450B-D67F-DE9B-A923C835CC7B}"/>
              </a:ext>
            </a:extLst>
          </p:cNvPr>
          <p:cNvSpPr/>
          <p:nvPr/>
        </p:nvSpPr>
        <p:spPr>
          <a:xfrm>
            <a:off x="605664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BC9AEE-41B1-D1A0-897F-76A2155AC5E5}"/>
              </a:ext>
            </a:extLst>
          </p:cNvPr>
          <p:cNvSpPr txBox="1"/>
          <p:nvPr/>
        </p:nvSpPr>
        <p:spPr>
          <a:xfrm rot="20598839">
            <a:off x="1754417" y="5192436"/>
            <a:ext cx="8675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크리스마스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8903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C9736278-0AF6-65BC-A6B6-0948BC19BF26}"/>
              </a:ext>
            </a:extLst>
          </p:cNvPr>
          <p:cNvSpPr/>
          <p:nvPr/>
        </p:nvSpPr>
        <p:spPr>
          <a:xfrm>
            <a:off x="3861005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AFCA1FB8-555C-2F5F-693B-82FC44A42930}"/>
              </a:ext>
            </a:extLst>
          </p:cNvPr>
          <p:cNvSpPr/>
          <p:nvPr/>
        </p:nvSpPr>
        <p:spPr>
          <a:xfrm>
            <a:off x="2768113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520E3AF1-DBEC-F03A-432D-B5AD458F2444}"/>
              </a:ext>
            </a:extLst>
          </p:cNvPr>
          <p:cNvSpPr/>
          <p:nvPr/>
        </p:nvSpPr>
        <p:spPr>
          <a:xfrm>
            <a:off x="1675221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710BA1-D376-CE65-743B-CC7561B3E703}"/>
              </a:ext>
            </a:extLst>
          </p:cNvPr>
          <p:cNvSpPr txBox="1"/>
          <p:nvPr/>
        </p:nvSpPr>
        <p:spPr>
          <a:xfrm rot="20598839">
            <a:off x="1768041" y="1893086"/>
            <a:ext cx="840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새해첫날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4345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9587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4C40E5-198D-AC39-B153-68C62B633215}"/>
              </a:ext>
            </a:extLst>
          </p:cNvPr>
          <p:cNvSpPr/>
          <p:nvPr/>
        </p:nvSpPr>
        <p:spPr>
          <a:xfrm>
            <a:off x="363486" y="183164"/>
            <a:ext cx="2502215" cy="71446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6B08DB6-55FD-D0B4-605C-127FCFA1AF55}"/>
              </a:ext>
            </a:extLst>
          </p:cNvPr>
          <p:cNvSpPr/>
          <p:nvPr/>
        </p:nvSpPr>
        <p:spPr>
          <a:xfrm>
            <a:off x="3594227" y="35040"/>
            <a:ext cx="4748834" cy="86258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D7551C2-5853-44A9-384D-286A3E5982B7}"/>
              </a:ext>
            </a:extLst>
          </p:cNvPr>
          <p:cNvSpPr/>
          <p:nvPr/>
        </p:nvSpPr>
        <p:spPr>
          <a:xfrm>
            <a:off x="10719303" y="13112"/>
            <a:ext cx="1469882" cy="64413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6DA70AC-F067-720E-1A11-EE1BCA97EB22}"/>
              </a:ext>
            </a:extLst>
          </p:cNvPr>
          <p:cNvSpPr/>
          <p:nvPr/>
        </p:nvSpPr>
        <p:spPr>
          <a:xfrm>
            <a:off x="363486" y="916984"/>
            <a:ext cx="8031577" cy="583357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7C3CB9D-6AA2-0FDE-B884-4CFD1E786F84}"/>
              </a:ext>
            </a:extLst>
          </p:cNvPr>
          <p:cNvSpPr/>
          <p:nvPr/>
        </p:nvSpPr>
        <p:spPr>
          <a:xfrm>
            <a:off x="8755735" y="851487"/>
            <a:ext cx="3019580" cy="455541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D1C79FE-04FA-C455-73F1-F0467E1D282B}"/>
              </a:ext>
            </a:extLst>
          </p:cNvPr>
          <p:cNvSpPr/>
          <p:nvPr/>
        </p:nvSpPr>
        <p:spPr>
          <a:xfrm>
            <a:off x="8882688" y="6006512"/>
            <a:ext cx="2901482" cy="7328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50157B-AAA4-6439-F51F-B05F6750E31C}"/>
              </a:ext>
            </a:extLst>
          </p:cNvPr>
          <p:cNvSpPr txBox="1"/>
          <p:nvPr/>
        </p:nvSpPr>
        <p:spPr>
          <a:xfrm>
            <a:off x="1455735" y="324976"/>
            <a:ext cx="31771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1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E93739-A43E-AF41-4816-CD32EDD0E796}"/>
              </a:ext>
            </a:extLst>
          </p:cNvPr>
          <p:cNvSpPr txBox="1"/>
          <p:nvPr/>
        </p:nvSpPr>
        <p:spPr>
          <a:xfrm>
            <a:off x="5742709" y="222209"/>
            <a:ext cx="31771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2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F9C45E-8358-1331-B88B-50936A08A0CB}"/>
              </a:ext>
            </a:extLst>
          </p:cNvPr>
          <p:cNvSpPr txBox="1"/>
          <p:nvPr/>
        </p:nvSpPr>
        <p:spPr>
          <a:xfrm>
            <a:off x="4200548" y="3569936"/>
            <a:ext cx="31771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3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68ABBE0-23FF-BFB5-2C5F-70973EAFD9C4}"/>
              </a:ext>
            </a:extLst>
          </p:cNvPr>
          <p:cNvSpPr txBox="1"/>
          <p:nvPr/>
        </p:nvSpPr>
        <p:spPr>
          <a:xfrm>
            <a:off x="11328607" y="139116"/>
            <a:ext cx="31771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6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991F78-F8B6-A835-60DA-625981C810E7}"/>
              </a:ext>
            </a:extLst>
          </p:cNvPr>
          <p:cNvSpPr txBox="1"/>
          <p:nvPr/>
        </p:nvSpPr>
        <p:spPr>
          <a:xfrm>
            <a:off x="10130641" y="3059668"/>
            <a:ext cx="31771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4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E4D559-D7C0-B904-E1B6-14DE2534F46D}"/>
              </a:ext>
            </a:extLst>
          </p:cNvPr>
          <p:cNvSpPr txBox="1"/>
          <p:nvPr/>
        </p:nvSpPr>
        <p:spPr>
          <a:xfrm>
            <a:off x="10267509" y="6196656"/>
            <a:ext cx="31771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5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594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pic>
        <p:nvPicPr>
          <p:cNvPr id="11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885400" y="1027827"/>
            <a:ext cx="914400" cy="914400"/>
          </a:xfrm>
          <a:prstGeom prst="rect">
            <a:avLst/>
          </a:prstGeom>
        </p:spPr>
      </p:pic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7578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pic>
        <p:nvPicPr>
          <p:cNvPr id="11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885400" y="1027827"/>
            <a:ext cx="914400" cy="914400"/>
          </a:xfrm>
          <a:prstGeom prst="rect">
            <a:avLst/>
          </a:prstGeom>
        </p:spPr>
      </p:pic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0EA6ACC-0D80-4C6B-B65C-96018DB6E5D3}"/>
              </a:ext>
            </a:extLst>
          </p:cNvPr>
          <p:cNvSpPr/>
          <p:nvPr/>
        </p:nvSpPr>
        <p:spPr>
          <a:xfrm>
            <a:off x="0" y="-20009"/>
            <a:ext cx="12192000" cy="6878009"/>
          </a:xfrm>
          <a:prstGeom prst="rect">
            <a:avLst/>
          </a:prstGeom>
          <a:solidFill>
            <a:schemeClr val="tx1">
              <a:alpha val="9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B4CE0C-FC2E-5F58-BB8A-B5511220988D}"/>
              </a:ext>
            </a:extLst>
          </p:cNvPr>
          <p:cNvSpPr txBox="1"/>
          <p:nvPr/>
        </p:nvSpPr>
        <p:spPr>
          <a:xfrm>
            <a:off x="3219662" y="920683"/>
            <a:ext cx="57526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bg1"/>
                </a:solidFill>
              </a:rPr>
              <a:t>타이틀 화면으로 </a:t>
            </a:r>
            <a:endParaRPr lang="en-US" altLang="ko-KR" sz="36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3600" b="1" dirty="0">
                <a:solidFill>
                  <a:schemeClr val="bg1"/>
                </a:solidFill>
              </a:rPr>
              <a:t>돌아가시겠습니까</a:t>
            </a:r>
            <a:r>
              <a:rPr lang="en-US" altLang="ko-KR" sz="3600" b="1" dirty="0">
                <a:solidFill>
                  <a:schemeClr val="bg1"/>
                </a:solidFill>
              </a:rPr>
              <a:t>?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8" name="모서리가 둥근 직사각형 19">
            <a:extLst>
              <a:ext uri="{FF2B5EF4-FFF2-40B4-BE49-F238E27FC236}">
                <a16:creationId xmlns:a16="http://schemas.microsoft.com/office/drawing/2014/main" id="{A4EE7E7E-2722-43E5-CFDE-9AB3A05814E3}"/>
              </a:ext>
            </a:extLst>
          </p:cNvPr>
          <p:cNvSpPr/>
          <p:nvPr/>
        </p:nvSpPr>
        <p:spPr>
          <a:xfrm>
            <a:off x="4048081" y="3206799"/>
            <a:ext cx="4113649" cy="627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20">
            <a:extLst>
              <a:ext uri="{FF2B5EF4-FFF2-40B4-BE49-F238E27FC236}">
                <a16:creationId xmlns:a16="http://schemas.microsoft.com/office/drawing/2014/main" id="{5C703D6A-5A94-B364-4131-9D306A12EA71}"/>
              </a:ext>
            </a:extLst>
          </p:cNvPr>
          <p:cNvSpPr/>
          <p:nvPr/>
        </p:nvSpPr>
        <p:spPr>
          <a:xfrm>
            <a:off x="4039175" y="4681814"/>
            <a:ext cx="4113649" cy="627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8252EC-00EC-00C5-9B03-9B57F4748FB0}"/>
              </a:ext>
            </a:extLst>
          </p:cNvPr>
          <p:cNvSpPr txBox="1"/>
          <p:nvPr/>
        </p:nvSpPr>
        <p:spPr>
          <a:xfrm>
            <a:off x="5514758" y="3275564"/>
            <a:ext cx="1162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/>
              <a:t>네</a:t>
            </a:r>
            <a:endParaRPr lang="ko-KR" altLang="en-US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0CF3B0-CAAD-B629-D5C0-A1FF6FDBC6F8}"/>
              </a:ext>
            </a:extLst>
          </p:cNvPr>
          <p:cNvSpPr txBox="1"/>
          <p:nvPr/>
        </p:nvSpPr>
        <p:spPr>
          <a:xfrm>
            <a:off x="4968753" y="4756236"/>
            <a:ext cx="2272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/>
              <a:t>아니요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18213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모서리가 둥근 직사각형 112">
            <a:extLst>
              <a:ext uri="{FF2B5EF4-FFF2-40B4-BE49-F238E27FC236}">
                <a16:creationId xmlns:a16="http://schemas.microsoft.com/office/drawing/2014/main" id="{47B54FA9-8380-EFCD-0E79-19260E75E1E8}"/>
              </a:ext>
            </a:extLst>
          </p:cNvPr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12A699-6477-8991-C9F9-77C196788FE7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845C0-20DD-334D-1079-B9740AF61521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3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92C4FA-855B-9E6E-E79B-B585FA1E1F0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AF22FAC-2D18-640E-FBDB-E186DE69074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D04A3-1145-4599-3B7C-ECAB00A92741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설날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8002F5-C94C-11C1-7582-60C6A496930D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6B8246-FFCC-4BA7-0542-F5FB1441A162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C101051-8C91-C3F5-D8BC-C167F0401664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5E0F7B1-EB26-A7A9-8FB3-2119F9EC7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7BCB211-F11D-ADBC-D03C-32E18B32B8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3" name="그림 22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1EB1D038-753E-F7FC-AB7C-17F5DEE417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26FAF08-1FD1-BF95-52F9-C10E3B8705DD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25" name="그림 24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AAEC5339-DC61-B88A-FE31-47B82706F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A7003AB6-7B0A-FCFC-5639-480CA0A60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30BC483-16C9-5325-8594-D1C62290626C}"/>
              </a:ext>
            </a:extLst>
          </p:cNvPr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CBBF224-E11F-B87A-FA1C-5A3F3C90F9CF}"/>
              </a:ext>
            </a:extLst>
          </p:cNvPr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DE746556-607C-897C-5B6E-3DDA9B2DFD2D}"/>
              </a:ext>
            </a:extLst>
          </p:cNvPr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44BABCB-0EF3-6F8C-411B-C0E59DAACA50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EA2B097-C2CE-28B3-E73B-7B6954397886}"/>
              </a:ext>
            </a:extLst>
          </p:cNvPr>
          <p:cNvSpPr txBox="1"/>
          <p:nvPr/>
        </p:nvSpPr>
        <p:spPr>
          <a:xfrm>
            <a:off x="9714049" y="1709590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획득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F87D9A0E-DC0E-8EDE-5A11-7320895141D7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" r="1127"/>
          <a:stretch/>
        </p:blipFill>
        <p:spPr>
          <a:xfrm>
            <a:off x="9065363" y="1704878"/>
            <a:ext cx="648686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04588074-B6B7-56AB-52D6-1E9AA05CD885}"/>
              </a:ext>
            </a:extLst>
          </p:cNvPr>
          <p:cNvGrpSpPr/>
          <p:nvPr/>
        </p:nvGrpSpPr>
        <p:grpSpPr>
          <a:xfrm>
            <a:off x="11287988" y="1840739"/>
            <a:ext cx="322476" cy="322476"/>
            <a:chOff x="4707802" y="1463191"/>
            <a:chExt cx="2306198" cy="2306198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36484CB-6DDE-E581-7B16-D51041AFD546}"/>
                </a:ext>
              </a:extLst>
            </p:cNvPr>
            <p:cNvSpPr/>
            <p:nvPr/>
          </p:nvSpPr>
          <p:spPr>
            <a:xfrm>
              <a:off x="4707802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95D3DF51-4A83-12D4-5C0D-6AE568157916}"/>
                </a:ext>
              </a:extLst>
            </p:cNvPr>
            <p:cNvSpPr/>
            <p:nvPr/>
          </p:nvSpPr>
          <p:spPr>
            <a:xfrm>
              <a:off x="5860901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6D1108-2E53-B444-4762-DE071BCF5842}"/>
                </a:ext>
              </a:extLst>
            </p:cNvPr>
            <p:cNvSpPr/>
            <p:nvPr/>
          </p:nvSpPr>
          <p:spPr>
            <a:xfrm>
              <a:off x="4707802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74B9B9C-777E-F793-5016-3FF243F158CD}"/>
                </a:ext>
              </a:extLst>
            </p:cNvPr>
            <p:cNvSpPr/>
            <p:nvPr/>
          </p:nvSpPr>
          <p:spPr>
            <a:xfrm>
              <a:off x="5860901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FAF61ED5-9E1B-7C52-8E09-027C64698AEA}"/>
              </a:ext>
            </a:extLst>
          </p:cNvPr>
          <p:cNvGrpSpPr/>
          <p:nvPr/>
        </p:nvGrpSpPr>
        <p:grpSpPr>
          <a:xfrm>
            <a:off x="11203816" y="2897526"/>
            <a:ext cx="480193" cy="160065"/>
            <a:chOff x="7362212" y="3902478"/>
            <a:chExt cx="3459296" cy="1153099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AF74ABC0-D09D-DB80-6DA8-095870850D3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71A9DB5-4F89-E06D-5B1D-E8480E191CF4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8A16C7E-C335-D4A8-9C27-C4674639EE11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9D59E0D-D03B-99DE-FFF0-44B0E3715075}"/>
              </a:ext>
            </a:extLst>
          </p:cNvPr>
          <p:cNvGrpSpPr/>
          <p:nvPr/>
        </p:nvGrpSpPr>
        <p:grpSpPr>
          <a:xfrm>
            <a:off x="11132391" y="4621568"/>
            <a:ext cx="640257" cy="320129"/>
            <a:chOff x="7362212" y="3902478"/>
            <a:chExt cx="4612394" cy="2306198"/>
          </a:xfrm>
          <a:solidFill>
            <a:srgbClr val="E2F0D9"/>
          </a:solidFill>
        </p:grpSpPr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5CC95167-5034-B92F-4D74-118994A22EE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A1A63385-6A99-D787-1D0C-67B6EA747C11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1D6099D-BA7C-8393-A2A3-9CA2429FFA6D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DE863EA4-D9F9-064F-61CE-2596F29BCF5A}"/>
                </a:ext>
              </a:extLst>
            </p:cNvPr>
            <p:cNvSpPr/>
            <p:nvPr/>
          </p:nvSpPr>
          <p:spPr>
            <a:xfrm>
              <a:off x="10821507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26BCDCEC-C4ED-43EF-8486-271204783DF4}"/>
                </a:ext>
              </a:extLst>
            </p:cNvPr>
            <p:cNvSpPr/>
            <p:nvPr/>
          </p:nvSpPr>
          <p:spPr>
            <a:xfrm>
              <a:off x="10821507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D0427FDD-10AC-57D9-0842-BB78134EB2EB}"/>
              </a:ext>
            </a:extLst>
          </p:cNvPr>
          <p:cNvGrpSpPr/>
          <p:nvPr/>
        </p:nvGrpSpPr>
        <p:grpSpPr>
          <a:xfrm>
            <a:off x="11207956" y="3699806"/>
            <a:ext cx="484660" cy="323107"/>
            <a:chOff x="7362212" y="3902478"/>
            <a:chExt cx="3459296" cy="2306198"/>
          </a:xfrm>
          <a:solidFill>
            <a:srgbClr val="E2F0D9"/>
          </a:solidFill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984372AE-0C62-4DEE-CF63-D17DAE648EF0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B0B7ECC3-A824-EFCE-FF85-535B375F2DE6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D8ABA323-CC78-E772-3B05-9CE1651E0188}"/>
                </a:ext>
              </a:extLst>
            </p:cNvPr>
            <p:cNvSpPr/>
            <p:nvPr/>
          </p:nvSpPr>
          <p:spPr>
            <a:xfrm>
              <a:off x="96684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922A8661-A72E-B8F8-5E24-EBA63B559706}"/>
                </a:ext>
              </a:extLst>
            </p:cNvPr>
            <p:cNvSpPr/>
            <p:nvPr/>
          </p:nvSpPr>
          <p:spPr>
            <a:xfrm>
              <a:off x="85153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32179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모서리가 둥근 직사각형 112">
            <a:extLst>
              <a:ext uri="{FF2B5EF4-FFF2-40B4-BE49-F238E27FC236}">
                <a16:creationId xmlns:a16="http://schemas.microsoft.com/office/drawing/2014/main" id="{47B54FA9-8380-EFCD-0E79-19260E75E1E8}"/>
              </a:ext>
            </a:extLst>
          </p:cNvPr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12A699-6477-8991-C9F9-77C196788FE7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845C0-20DD-334D-1079-B9740AF61521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3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92C4FA-855B-9E6E-E79B-B585FA1E1F0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AF22FAC-2D18-640E-FBDB-E186DE69074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D04A3-1145-4599-3B7C-ECAB00A92741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설날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8002F5-C94C-11C1-7582-60C6A496930D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6B8246-FFCC-4BA7-0542-F5FB1441A162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C101051-8C91-C3F5-D8BC-C167F0401664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5E0F7B1-EB26-A7A9-8FB3-2119F9EC7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7BCB211-F11D-ADBC-D03C-32E18B32B8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3" name="그림 22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1EB1D038-753E-F7FC-AB7C-17F5DEE417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26FAF08-1FD1-BF95-52F9-C10E3B8705DD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25" name="그림 24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AAEC5339-DC61-B88A-FE31-47B82706F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A7003AB6-7B0A-FCFC-5639-480CA0A60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30BC483-16C9-5325-8594-D1C62290626C}"/>
              </a:ext>
            </a:extLst>
          </p:cNvPr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CBBF224-E11F-B87A-FA1C-5A3F3C90F9CF}"/>
              </a:ext>
            </a:extLst>
          </p:cNvPr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DE746556-607C-897C-5B6E-3DDA9B2DFD2D}"/>
              </a:ext>
            </a:extLst>
          </p:cNvPr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44BABCB-0EF3-6F8C-411B-C0E59DAACA50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EA2B097-C2CE-28B3-E73B-7B6954397886}"/>
              </a:ext>
            </a:extLst>
          </p:cNvPr>
          <p:cNvSpPr txBox="1"/>
          <p:nvPr/>
        </p:nvSpPr>
        <p:spPr>
          <a:xfrm>
            <a:off x="9714049" y="1709590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획득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F87D9A0E-DC0E-8EDE-5A11-7320895141D7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" r="1127"/>
          <a:stretch/>
        </p:blipFill>
        <p:spPr>
          <a:xfrm>
            <a:off x="9065363" y="1704878"/>
            <a:ext cx="648686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04588074-B6B7-56AB-52D6-1E9AA05CD885}"/>
              </a:ext>
            </a:extLst>
          </p:cNvPr>
          <p:cNvGrpSpPr/>
          <p:nvPr/>
        </p:nvGrpSpPr>
        <p:grpSpPr>
          <a:xfrm>
            <a:off x="11287988" y="1840739"/>
            <a:ext cx="322476" cy="322476"/>
            <a:chOff x="4707802" y="1463191"/>
            <a:chExt cx="2306198" cy="2306198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36484CB-6DDE-E581-7B16-D51041AFD546}"/>
                </a:ext>
              </a:extLst>
            </p:cNvPr>
            <p:cNvSpPr/>
            <p:nvPr/>
          </p:nvSpPr>
          <p:spPr>
            <a:xfrm>
              <a:off x="4707802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95D3DF51-4A83-12D4-5C0D-6AE568157916}"/>
                </a:ext>
              </a:extLst>
            </p:cNvPr>
            <p:cNvSpPr/>
            <p:nvPr/>
          </p:nvSpPr>
          <p:spPr>
            <a:xfrm>
              <a:off x="5860901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6D1108-2E53-B444-4762-DE071BCF5842}"/>
                </a:ext>
              </a:extLst>
            </p:cNvPr>
            <p:cNvSpPr/>
            <p:nvPr/>
          </p:nvSpPr>
          <p:spPr>
            <a:xfrm>
              <a:off x="4707802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74B9B9C-777E-F793-5016-3FF243F158CD}"/>
                </a:ext>
              </a:extLst>
            </p:cNvPr>
            <p:cNvSpPr/>
            <p:nvPr/>
          </p:nvSpPr>
          <p:spPr>
            <a:xfrm>
              <a:off x="5860901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FAF61ED5-9E1B-7C52-8E09-027C64698AEA}"/>
              </a:ext>
            </a:extLst>
          </p:cNvPr>
          <p:cNvGrpSpPr/>
          <p:nvPr/>
        </p:nvGrpSpPr>
        <p:grpSpPr>
          <a:xfrm>
            <a:off x="11203816" y="2897526"/>
            <a:ext cx="480193" cy="160065"/>
            <a:chOff x="7362212" y="3902478"/>
            <a:chExt cx="3459296" cy="1153099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AF74ABC0-D09D-DB80-6DA8-095870850D3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71A9DB5-4F89-E06D-5B1D-E8480E191CF4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8A16C7E-C335-D4A8-9C27-C4674639EE11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9D59E0D-D03B-99DE-FFF0-44B0E3715075}"/>
              </a:ext>
            </a:extLst>
          </p:cNvPr>
          <p:cNvGrpSpPr/>
          <p:nvPr/>
        </p:nvGrpSpPr>
        <p:grpSpPr>
          <a:xfrm>
            <a:off x="11132391" y="4621568"/>
            <a:ext cx="640257" cy="320129"/>
            <a:chOff x="7362212" y="3902478"/>
            <a:chExt cx="4612394" cy="2306198"/>
          </a:xfrm>
          <a:solidFill>
            <a:srgbClr val="E2F0D9"/>
          </a:solidFill>
        </p:grpSpPr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5CC95167-5034-B92F-4D74-118994A22EE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A1A63385-6A99-D787-1D0C-67B6EA747C11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1D6099D-BA7C-8393-A2A3-9CA2429FFA6D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DE863EA4-D9F9-064F-61CE-2596F29BCF5A}"/>
                </a:ext>
              </a:extLst>
            </p:cNvPr>
            <p:cNvSpPr/>
            <p:nvPr/>
          </p:nvSpPr>
          <p:spPr>
            <a:xfrm>
              <a:off x="10821507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26BCDCEC-C4ED-43EF-8486-271204783DF4}"/>
                </a:ext>
              </a:extLst>
            </p:cNvPr>
            <p:cNvSpPr/>
            <p:nvPr/>
          </p:nvSpPr>
          <p:spPr>
            <a:xfrm>
              <a:off x="10821507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D0427FDD-10AC-57D9-0842-BB78134EB2EB}"/>
              </a:ext>
            </a:extLst>
          </p:cNvPr>
          <p:cNvGrpSpPr/>
          <p:nvPr/>
        </p:nvGrpSpPr>
        <p:grpSpPr>
          <a:xfrm>
            <a:off x="11207956" y="3699806"/>
            <a:ext cx="484660" cy="323107"/>
            <a:chOff x="7362212" y="3902478"/>
            <a:chExt cx="3459296" cy="2306198"/>
          </a:xfrm>
          <a:solidFill>
            <a:srgbClr val="E2F0D9"/>
          </a:solidFill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984372AE-0C62-4DEE-CF63-D17DAE648EF0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B0B7ECC3-A824-EFCE-FF85-535B375F2DE6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D8ABA323-CC78-E772-3B05-9CE1651E0188}"/>
                </a:ext>
              </a:extLst>
            </p:cNvPr>
            <p:cNvSpPr/>
            <p:nvPr/>
          </p:nvSpPr>
          <p:spPr>
            <a:xfrm>
              <a:off x="96684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922A8661-A72E-B8F8-5E24-EBA63B559706}"/>
                </a:ext>
              </a:extLst>
            </p:cNvPr>
            <p:cNvSpPr/>
            <p:nvPr/>
          </p:nvSpPr>
          <p:spPr>
            <a:xfrm>
              <a:off x="85153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89" name="그래픽 88" descr="커서 단색으로 채워진">
            <a:extLst>
              <a:ext uri="{FF2B5EF4-FFF2-40B4-BE49-F238E27FC236}">
                <a16:creationId xmlns:a16="http://schemas.microsoft.com/office/drawing/2014/main" id="{5867B0BB-F52C-0F24-EF6D-7403A3A9FE03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493052" y="176384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444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모서리가 둥근 직사각형 112">
            <a:extLst>
              <a:ext uri="{FF2B5EF4-FFF2-40B4-BE49-F238E27FC236}">
                <a16:creationId xmlns:a16="http://schemas.microsoft.com/office/drawing/2014/main" id="{47B54FA9-8380-EFCD-0E79-19260E75E1E8}"/>
              </a:ext>
            </a:extLst>
          </p:cNvPr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12A699-6477-8991-C9F9-77C196788FE7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845C0-20DD-334D-1079-B9740AF61521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3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92C4FA-855B-9E6E-E79B-B585FA1E1F0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AF22FAC-2D18-640E-FBDB-E186DE69074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D04A3-1145-4599-3B7C-ECAB00A92741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설날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8002F5-C94C-11C1-7582-60C6A496930D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6B8246-FFCC-4BA7-0542-F5FB1441A162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C101051-8C91-C3F5-D8BC-C167F0401664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5E0F7B1-EB26-A7A9-8FB3-2119F9EC7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7BCB211-F11D-ADBC-D03C-32E18B32B8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3" name="그림 22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1EB1D038-753E-F7FC-AB7C-17F5DEE417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26FAF08-1FD1-BF95-52F9-C10E3B8705DD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25" name="그림 24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AAEC5339-DC61-B88A-FE31-47B82706F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A7003AB6-7B0A-FCFC-5639-480CA0A60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30BC483-16C9-5325-8594-D1C62290626C}"/>
              </a:ext>
            </a:extLst>
          </p:cNvPr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CBBF224-E11F-B87A-FA1C-5A3F3C90F9CF}"/>
              </a:ext>
            </a:extLst>
          </p:cNvPr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DE746556-607C-897C-5B6E-3DDA9B2DFD2D}"/>
              </a:ext>
            </a:extLst>
          </p:cNvPr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44BABCB-0EF3-6F8C-411B-C0E59DAACA50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EA2B097-C2CE-28B3-E73B-7B6954397886}"/>
              </a:ext>
            </a:extLst>
          </p:cNvPr>
          <p:cNvSpPr txBox="1"/>
          <p:nvPr/>
        </p:nvSpPr>
        <p:spPr>
          <a:xfrm>
            <a:off x="9714049" y="1709590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획득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F87D9A0E-DC0E-8EDE-5A11-7320895141D7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" r="1127"/>
          <a:stretch/>
        </p:blipFill>
        <p:spPr>
          <a:xfrm>
            <a:off x="9065363" y="1704878"/>
            <a:ext cx="648686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04588074-B6B7-56AB-52D6-1E9AA05CD885}"/>
              </a:ext>
            </a:extLst>
          </p:cNvPr>
          <p:cNvGrpSpPr/>
          <p:nvPr/>
        </p:nvGrpSpPr>
        <p:grpSpPr>
          <a:xfrm>
            <a:off x="11287988" y="1840739"/>
            <a:ext cx="322476" cy="322476"/>
            <a:chOff x="4707802" y="1463191"/>
            <a:chExt cx="2306198" cy="2306198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36484CB-6DDE-E581-7B16-D51041AFD546}"/>
                </a:ext>
              </a:extLst>
            </p:cNvPr>
            <p:cNvSpPr/>
            <p:nvPr/>
          </p:nvSpPr>
          <p:spPr>
            <a:xfrm>
              <a:off x="4707802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95D3DF51-4A83-12D4-5C0D-6AE568157916}"/>
                </a:ext>
              </a:extLst>
            </p:cNvPr>
            <p:cNvSpPr/>
            <p:nvPr/>
          </p:nvSpPr>
          <p:spPr>
            <a:xfrm>
              <a:off x="5860901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6D1108-2E53-B444-4762-DE071BCF5842}"/>
                </a:ext>
              </a:extLst>
            </p:cNvPr>
            <p:cNvSpPr/>
            <p:nvPr/>
          </p:nvSpPr>
          <p:spPr>
            <a:xfrm>
              <a:off x="4707802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74B9B9C-777E-F793-5016-3FF243F158CD}"/>
                </a:ext>
              </a:extLst>
            </p:cNvPr>
            <p:cNvSpPr/>
            <p:nvPr/>
          </p:nvSpPr>
          <p:spPr>
            <a:xfrm>
              <a:off x="5860901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FAF61ED5-9E1B-7C52-8E09-027C64698AEA}"/>
              </a:ext>
            </a:extLst>
          </p:cNvPr>
          <p:cNvGrpSpPr/>
          <p:nvPr/>
        </p:nvGrpSpPr>
        <p:grpSpPr>
          <a:xfrm>
            <a:off x="11203816" y="2897526"/>
            <a:ext cx="480193" cy="160065"/>
            <a:chOff x="7362212" y="3902478"/>
            <a:chExt cx="3459296" cy="1153099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AF74ABC0-D09D-DB80-6DA8-095870850D3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71A9DB5-4F89-E06D-5B1D-E8480E191CF4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8A16C7E-C335-D4A8-9C27-C4674639EE11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9D59E0D-D03B-99DE-FFF0-44B0E3715075}"/>
              </a:ext>
            </a:extLst>
          </p:cNvPr>
          <p:cNvGrpSpPr/>
          <p:nvPr/>
        </p:nvGrpSpPr>
        <p:grpSpPr>
          <a:xfrm>
            <a:off x="11132391" y="4621568"/>
            <a:ext cx="640257" cy="320129"/>
            <a:chOff x="7362212" y="3902478"/>
            <a:chExt cx="4612394" cy="2306198"/>
          </a:xfrm>
          <a:solidFill>
            <a:srgbClr val="E2F0D9"/>
          </a:solidFill>
        </p:grpSpPr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5CC95167-5034-B92F-4D74-118994A22EE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A1A63385-6A99-D787-1D0C-67B6EA747C11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1D6099D-BA7C-8393-A2A3-9CA2429FFA6D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DE863EA4-D9F9-064F-61CE-2596F29BCF5A}"/>
                </a:ext>
              </a:extLst>
            </p:cNvPr>
            <p:cNvSpPr/>
            <p:nvPr/>
          </p:nvSpPr>
          <p:spPr>
            <a:xfrm>
              <a:off x="10821507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26BCDCEC-C4ED-43EF-8486-271204783DF4}"/>
                </a:ext>
              </a:extLst>
            </p:cNvPr>
            <p:cNvSpPr/>
            <p:nvPr/>
          </p:nvSpPr>
          <p:spPr>
            <a:xfrm>
              <a:off x="10821507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D0427FDD-10AC-57D9-0842-BB78134EB2EB}"/>
              </a:ext>
            </a:extLst>
          </p:cNvPr>
          <p:cNvGrpSpPr/>
          <p:nvPr/>
        </p:nvGrpSpPr>
        <p:grpSpPr>
          <a:xfrm>
            <a:off x="11207956" y="3699806"/>
            <a:ext cx="484660" cy="323107"/>
            <a:chOff x="7362212" y="3902478"/>
            <a:chExt cx="3459296" cy="2306198"/>
          </a:xfrm>
          <a:solidFill>
            <a:srgbClr val="E2F0D9"/>
          </a:solidFill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984372AE-0C62-4DEE-CF63-D17DAE648EF0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B0B7ECC3-A824-EFCE-FF85-535B375F2DE6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D8ABA323-CC78-E772-3B05-9CE1651E0188}"/>
                </a:ext>
              </a:extLst>
            </p:cNvPr>
            <p:cNvSpPr/>
            <p:nvPr/>
          </p:nvSpPr>
          <p:spPr>
            <a:xfrm>
              <a:off x="96684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922A8661-A72E-B8F8-5E24-EBA63B559706}"/>
                </a:ext>
              </a:extLst>
            </p:cNvPr>
            <p:cNvSpPr/>
            <p:nvPr/>
          </p:nvSpPr>
          <p:spPr>
            <a:xfrm>
              <a:off x="85153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0ABBB768-3371-2A60-1888-42D7494F4FB9}"/>
              </a:ext>
            </a:extLst>
          </p:cNvPr>
          <p:cNvGrpSpPr/>
          <p:nvPr/>
        </p:nvGrpSpPr>
        <p:grpSpPr>
          <a:xfrm>
            <a:off x="9024165" y="804816"/>
            <a:ext cx="2139343" cy="1597395"/>
            <a:chOff x="0" y="0"/>
            <a:chExt cx="2306198" cy="2306198"/>
          </a:xfrm>
        </p:grpSpPr>
        <p:sp>
          <p:nvSpPr>
            <p:cNvPr id="91" name="사각형: 빗면 90">
              <a:extLst>
                <a:ext uri="{FF2B5EF4-FFF2-40B4-BE49-F238E27FC236}">
                  <a16:creationId xmlns:a16="http://schemas.microsoft.com/office/drawing/2014/main" id="{033DEDD8-767B-7365-DB32-187B9240D8EE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사각형: 빗면 91">
              <a:extLst>
                <a:ext uri="{FF2B5EF4-FFF2-40B4-BE49-F238E27FC236}">
                  <a16:creationId xmlns:a16="http://schemas.microsoft.com/office/drawing/2014/main" id="{1778C2BC-280C-DD4C-281E-33499A3FE229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빗면 92">
              <a:extLst>
                <a:ext uri="{FF2B5EF4-FFF2-40B4-BE49-F238E27FC236}">
                  <a16:creationId xmlns:a16="http://schemas.microsoft.com/office/drawing/2014/main" id="{553F13B4-25D1-D42C-C529-8B2F917E0F4B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빗면 93">
              <a:extLst>
                <a:ext uri="{FF2B5EF4-FFF2-40B4-BE49-F238E27FC236}">
                  <a16:creationId xmlns:a16="http://schemas.microsoft.com/office/drawing/2014/main" id="{F186986C-599D-EFE9-7899-81BAE6EEEF34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9" name="그래픽 88" descr="커서 단색으로 채워진">
            <a:extLst>
              <a:ext uri="{FF2B5EF4-FFF2-40B4-BE49-F238E27FC236}">
                <a16:creationId xmlns:a16="http://schemas.microsoft.com/office/drawing/2014/main" id="{5867B0BB-F52C-0F24-EF6D-7403A3A9FE03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427155" y="180390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107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3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DC949F3-450B-D67F-DE9B-A923C835CC7B}"/>
              </a:ext>
            </a:extLst>
          </p:cNvPr>
          <p:cNvSpPr/>
          <p:nvPr/>
        </p:nvSpPr>
        <p:spPr>
          <a:xfrm>
            <a:off x="605664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C9736278-0AF6-65BC-A6B6-0948BC19BF26}"/>
              </a:ext>
            </a:extLst>
          </p:cNvPr>
          <p:cNvSpPr/>
          <p:nvPr/>
        </p:nvSpPr>
        <p:spPr>
          <a:xfrm>
            <a:off x="3861005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A10241F-1A86-2294-B377-661C778C5DC9}"/>
              </a:ext>
            </a:extLst>
          </p:cNvPr>
          <p:cNvSpPr txBox="1"/>
          <p:nvPr/>
        </p:nvSpPr>
        <p:spPr>
          <a:xfrm rot="20598839">
            <a:off x="4041426" y="1898028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삼일절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3865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모서리가 둥근 직사각형 112">
            <a:extLst>
              <a:ext uri="{FF2B5EF4-FFF2-40B4-BE49-F238E27FC236}">
                <a16:creationId xmlns:a16="http://schemas.microsoft.com/office/drawing/2014/main" id="{47B54FA9-8380-EFCD-0E79-19260E75E1E8}"/>
              </a:ext>
            </a:extLst>
          </p:cNvPr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12A699-6477-8991-C9F9-77C196788FE7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845C0-20DD-334D-1079-B9740AF61521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3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92C4FA-855B-9E6E-E79B-B585FA1E1F0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AF22FAC-2D18-640E-FBDB-E186DE69074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D04A3-1145-4599-3B7C-ECAB00A92741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설날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8002F5-C94C-11C1-7582-60C6A496930D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6B8246-FFCC-4BA7-0542-F5FB1441A162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C101051-8C91-C3F5-D8BC-C167F0401664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5E0F7B1-EB26-A7A9-8FB3-2119F9EC7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7BCB211-F11D-ADBC-D03C-32E18B32B8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3" name="그림 22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1EB1D038-753E-F7FC-AB7C-17F5DEE417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26FAF08-1FD1-BF95-52F9-C10E3B8705DD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25" name="그림 24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AAEC5339-DC61-B88A-FE31-47B82706F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A7003AB6-7B0A-FCFC-5639-480CA0A60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30BC483-16C9-5325-8594-D1C62290626C}"/>
              </a:ext>
            </a:extLst>
          </p:cNvPr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CBBF224-E11F-B87A-FA1C-5A3F3C90F9CF}"/>
              </a:ext>
            </a:extLst>
          </p:cNvPr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DE746556-607C-897C-5B6E-3DDA9B2DFD2D}"/>
              </a:ext>
            </a:extLst>
          </p:cNvPr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44BABCB-0EF3-6F8C-411B-C0E59DAACA50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EA2B097-C2CE-28B3-E73B-7B6954397886}"/>
              </a:ext>
            </a:extLst>
          </p:cNvPr>
          <p:cNvSpPr txBox="1"/>
          <p:nvPr/>
        </p:nvSpPr>
        <p:spPr>
          <a:xfrm>
            <a:off x="9714049" y="1709590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획득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F87D9A0E-DC0E-8EDE-5A11-7320895141D7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" r="1127"/>
          <a:stretch/>
        </p:blipFill>
        <p:spPr>
          <a:xfrm>
            <a:off x="9065363" y="1704878"/>
            <a:ext cx="648686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04588074-B6B7-56AB-52D6-1E9AA05CD885}"/>
              </a:ext>
            </a:extLst>
          </p:cNvPr>
          <p:cNvGrpSpPr/>
          <p:nvPr/>
        </p:nvGrpSpPr>
        <p:grpSpPr>
          <a:xfrm>
            <a:off x="11287988" y="1840739"/>
            <a:ext cx="322476" cy="322476"/>
            <a:chOff x="4707802" y="1463191"/>
            <a:chExt cx="2306198" cy="2306198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36484CB-6DDE-E581-7B16-D51041AFD546}"/>
                </a:ext>
              </a:extLst>
            </p:cNvPr>
            <p:cNvSpPr/>
            <p:nvPr/>
          </p:nvSpPr>
          <p:spPr>
            <a:xfrm>
              <a:off x="4707802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95D3DF51-4A83-12D4-5C0D-6AE568157916}"/>
                </a:ext>
              </a:extLst>
            </p:cNvPr>
            <p:cNvSpPr/>
            <p:nvPr/>
          </p:nvSpPr>
          <p:spPr>
            <a:xfrm>
              <a:off x="5860901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6D1108-2E53-B444-4762-DE071BCF5842}"/>
                </a:ext>
              </a:extLst>
            </p:cNvPr>
            <p:cNvSpPr/>
            <p:nvPr/>
          </p:nvSpPr>
          <p:spPr>
            <a:xfrm>
              <a:off x="4707802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74B9B9C-777E-F793-5016-3FF243F158CD}"/>
                </a:ext>
              </a:extLst>
            </p:cNvPr>
            <p:cNvSpPr/>
            <p:nvPr/>
          </p:nvSpPr>
          <p:spPr>
            <a:xfrm>
              <a:off x="5860901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FAF61ED5-9E1B-7C52-8E09-027C64698AEA}"/>
              </a:ext>
            </a:extLst>
          </p:cNvPr>
          <p:cNvGrpSpPr/>
          <p:nvPr/>
        </p:nvGrpSpPr>
        <p:grpSpPr>
          <a:xfrm>
            <a:off x="11203816" y="2897526"/>
            <a:ext cx="480193" cy="160065"/>
            <a:chOff x="7362212" y="3902478"/>
            <a:chExt cx="3459296" cy="1153099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AF74ABC0-D09D-DB80-6DA8-095870850D3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71A9DB5-4F89-E06D-5B1D-E8480E191CF4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8A16C7E-C335-D4A8-9C27-C4674639EE11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9D59E0D-D03B-99DE-FFF0-44B0E3715075}"/>
              </a:ext>
            </a:extLst>
          </p:cNvPr>
          <p:cNvGrpSpPr/>
          <p:nvPr/>
        </p:nvGrpSpPr>
        <p:grpSpPr>
          <a:xfrm>
            <a:off x="11132391" y="4621568"/>
            <a:ext cx="640257" cy="320129"/>
            <a:chOff x="7362212" y="3902478"/>
            <a:chExt cx="4612394" cy="2306198"/>
          </a:xfrm>
          <a:solidFill>
            <a:srgbClr val="E2F0D9"/>
          </a:solidFill>
        </p:grpSpPr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5CC95167-5034-B92F-4D74-118994A22EE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A1A63385-6A99-D787-1D0C-67B6EA747C11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1D6099D-BA7C-8393-A2A3-9CA2429FFA6D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DE863EA4-D9F9-064F-61CE-2596F29BCF5A}"/>
                </a:ext>
              </a:extLst>
            </p:cNvPr>
            <p:cNvSpPr/>
            <p:nvPr/>
          </p:nvSpPr>
          <p:spPr>
            <a:xfrm>
              <a:off x="10821507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26BCDCEC-C4ED-43EF-8486-271204783DF4}"/>
                </a:ext>
              </a:extLst>
            </p:cNvPr>
            <p:cNvSpPr/>
            <p:nvPr/>
          </p:nvSpPr>
          <p:spPr>
            <a:xfrm>
              <a:off x="10821507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D0427FDD-10AC-57D9-0842-BB78134EB2EB}"/>
              </a:ext>
            </a:extLst>
          </p:cNvPr>
          <p:cNvGrpSpPr/>
          <p:nvPr/>
        </p:nvGrpSpPr>
        <p:grpSpPr>
          <a:xfrm>
            <a:off x="11207956" y="3699806"/>
            <a:ext cx="484660" cy="323107"/>
            <a:chOff x="7362212" y="3902478"/>
            <a:chExt cx="3459296" cy="2306198"/>
          </a:xfrm>
          <a:solidFill>
            <a:srgbClr val="E2F0D9"/>
          </a:solidFill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984372AE-0C62-4DEE-CF63-D17DAE648EF0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B0B7ECC3-A824-EFCE-FF85-535B375F2DE6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D8ABA323-CC78-E772-3B05-9CE1651E0188}"/>
                </a:ext>
              </a:extLst>
            </p:cNvPr>
            <p:cNvSpPr/>
            <p:nvPr/>
          </p:nvSpPr>
          <p:spPr>
            <a:xfrm>
              <a:off x="96684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922A8661-A72E-B8F8-5E24-EBA63B559706}"/>
                </a:ext>
              </a:extLst>
            </p:cNvPr>
            <p:cNvSpPr/>
            <p:nvPr/>
          </p:nvSpPr>
          <p:spPr>
            <a:xfrm>
              <a:off x="85153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AE1BA57-3F9F-9173-163A-7904428E6477}"/>
              </a:ext>
            </a:extLst>
          </p:cNvPr>
          <p:cNvGrpSpPr/>
          <p:nvPr/>
        </p:nvGrpSpPr>
        <p:grpSpPr>
          <a:xfrm>
            <a:off x="6486289" y="1474832"/>
            <a:ext cx="2139343" cy="1597395"/>
            <a:chOff x="0" y="0"/>
            <a:chExt cx="2306198" cy="2306198"/>
          </a:xfrm>
        </p:grpSpPr>
        <p:sp>
          <p:nvSpPr>
            <p:cNvPr id="11" name="사각형: 빗면 10">
              <a:extLst>
                <a:ext uri="{FF2B5EF4-FFF2-40B4-BE49-F238E27FC236}">
                  <a16:creationId xmlns:a16="http://schemas.microsoft.com/office/drawing/2014/main" id="{15336ADB-EC27-F7D0-5EC0-504FF82431A4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사각형: 빗면 36">
              <a:extLst>
                <a:ext uri="{FF2B5EF4-FFF2-40B4-BE49-F238E27FC236}">
                  <a16:creationId xmlns:a16="http://schemas.microsoft.com/office/drawing/2014/main" id="{49522BCA-58B7-8195-3023-8583B42373DF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사각형: 빗면 37">
              <a:extLst>
                <a:ext uri="{FF2B5EF4-FFF2-40B4-BE49-F238E27FC236}">
                  <a16:creationId xmlns:a16="http://schemas.microsoft.com/office/drawing/2014/main" id="{118DDFE3-22EA-C86A-1B6B-071D508592FF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빗면 53">
              <a:extLst>
                <a:ext uri="{FF2B5EF4-FFF2-40B4-BE49-F238E27FC236}">
                  <a16:creationId xmlns:a16="http://schemas.microsoft.com/office/drawing/2014/main" id="{D8950957-28E5-7884-9B28-01A7DD7870D1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9" name="그래픽 88" descr="커서 단색으로 채워진">
            <a:extLst>
              <a:ext uri="{FF2B5EF4-FFF2-40B4-BE49-F238E27FC236}">
                <a16:creationId xmlns:a16="http://schemas.microsoft.com/office/drawing/2014/main" id="{5867B0BB-F52C-0F24-EF6D-7403A3A9FE03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918938" y="246208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모서리가 둥근 직사각형 112">
            <a:extLst>
              <a:ext uri="{FF2B5EF4-FFF2-40B4-BE49-F238E27FC236}">
                <a16:creationId xmlns:a16="http://schemas.microsoft.com/office/drawing/2014/main" id="{47B54FA9-8380-EFCD-0E79-19260E75E1E8}"/>
              </a:ext>
            </a:extLst>
          </p:cNvPr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12A699-6477-8991-C9F9-77C196788FE7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845C0-20DD-334D-1079-B9740AF61521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3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92C4FA-855B-9E6E-E79B-B585FA1E1F0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AF22FAC-2D18-640E-FBDB-E186DE69074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D04A3-1145-4599-3B7C-ECAB00A92741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설날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8002F5-C94C-11C1-7582-60C6A496930D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6B8246-FFCC-4BA7-0542-F5FB1441A162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C101051-8C91-C3F5-D8BC-C167F0401664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5E0F7B1-EB26-A7A9-8FB3-2119F9EC7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7BCB211-F11D-ADBC-D03C-32E18B32B8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3" name="그림 22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1EB1D038-753E-F7FC-AB7C-17F5DEE417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26FAF08-1FD1-BF95-52F9-C10E3B8705DD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25" name="그림 24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AAEC5339-DC61-B88A-FE31-47B82706F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A7003AB6-7B0A-FCFC-5639-480CA0A60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30BC483-16C9-5325-8594-D1C62290626C}"/>
              </a:ext>
            </a:extLst>
          </p:cNvPr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CBBF224-E11F-B87A-FA1C-5A3F3C90F9CF}"/>
              </a:ext>
            </a:extLst>
          </p:cNvPr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DE746556-607C-897C-5B6E-3DDA9B2DFD2D}"/>
              </a:ext>
            </a:extLst>
          </p:cNvPr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44BABCB-0EF3-6F8C-411B-C0E59DAACA50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EA2B097-C2CE-28B3-E73B-7B6954397886}"/>
              </a:ext>
            </a:extLst>
          </p:cNvPr>
          <p:cNvSpPr txBox="1"/>
          <p:nvPr/>
        </p:nvSpPr>
        <p:spPr>
          <a:xfrm>
            <a:off x="9714049" y="1709590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획득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F87D9A0E-DC0E-8EDE-5A11-7320895141D7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" r="1127"/>
          <a:stretch/>
        </p:blipFill>
        <p:spPr>
          <a:xfrm>
            <a:off x="9065363" y="1704878"/>
            <a:ext cx="648686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04588074-B6B7-56AB-52D6-1E9AA05CD885}"/>
              </a:ext>
            </a:extLst>
          </p:cNvPr>
          <p:cNvGrpSpPr/>
          <p:nvPr/>
        </p:nvGrpSpPr>
        <p:grpSpPr>
          <a:xfrm>
            <a:off x="11287988" y="1840739"/>
            <a:ext cx="322476" cy="322476"/>
            <a:chOff x="4707802" y="1463191"/>
            <a:chExt cx="2306198" cy="2306198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36484CB-6DDE-E581-7B16-D51041AFD546}"/>
                </a:ext>
              </a:extLst>
            </p:cNvPr>
            <p:cNvSpPr/>
            <p:nvPr/>
          </p:nvSpPr>
          <p:spPr>
            <a:xfrm>
              <a:off x="4707802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95D3DF51-4A83-12D4-5C0D-6AE568157916}"/>
                </a:ext>
              </a:extLst>
            </p:cNvPr>
            <p:cNvSpPr/>
            <p:nvPr/>
          </p:nvSpPr>
          <p:spPr>
            <a:xfrm>
              <a:off x="5860901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6D1108-2E53-B444-4762-DE071BCF5842}"/>
                </a:ext>
              </a:extLst>
            </p:cNvPr>
            <p:cNvSpPr/>
            <p:nvPr/>
          </p:nvSpPr>
          <p:spPr>
            <a:xfrm>
              <a:off x="4707802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74B9B9C-777E-F793-5016-3FF243F158CD}"/>
                </a:ext>
              </a:extLst>
            </p:cNvPr>
            <p:cNvSpPr/>
            <p:nvPr/>
          </p:nvSpPr>
          <p:spPr>
            <a:xfrm>
              <a:off x="5860901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FAF61ED5-9E1B-7C52-8E09-027C64698AEA}"/>
              </a:ext>
            </a:extLst>
          </p:cNvPr>
          <p:cNvGrpSpPr/>
          <p:nvPr/>
        </p:nvGrpSpPr>
        <p:grpSpPr>
          <a:xfrm>
            <a:off x="11203816" y="2897526"/>
            <a:ext cx="480193" cy="160065"/>
            <a:chOff x="7362212" y="3902478"/>
            <a:chExt cx="3459296" cy="1153099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AF74ABC0-D09D-DB80-6DA8-095870850D3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71A9DB5-4F89-E06D-5B1D-E8480E191CF4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8A16C7E-C335-D4A8-9C27-C4674639EE11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9D59E0D-D03B-99DE-FFF0-44B0E3715075}"/>
              </a:ext>
            </a:extLst>
          </p:cNvPr>
          <p:cNvGrpSpPr/>
          <p:nvPr/>
        </p:nvGrpSpPr>
        <p:grpSpPr>
          <a:xfrm>
            <a:off x="11132391" y="4621568"/>
            <a:ext cx="640257" cy="320129"/>
            <a:chOff x="7362212" y="3902478"/>
            <a:chExt cx="4612394" cy="2306198"/>
          </a:xfrm>
          <a:solidFill>
            <a:srgbClr val="E2F0D9"/>
          </a:solidFill>
        </p:grpSpPr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5CC95167-5034-B92F-4D74-118994A22EE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A1A63385-6A99-D787-1D0C-67B6EA747C11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1D6099D-BA7C-8393-A2A3-9CA2429FFA6D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DE863EA4-D9F9-064F-61CE-2596F29BCF5A}"/>
                </a:ext>
              </a:extLst>
            </p:cNvPr>
            <p:cNvSpPr/>
            <p:nvPr/>
          </p:nvSpPr>
          <p:spPr>
            <a:xfrm>
              <a:off x="10821507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26BCDCEC-C4ED-43EF-8486-271204783DF4}"/>
                </a:ext>
              </a:extLst>
            </p:cNvPr>
            <p:cNvSpPr/>
            <p:nvPr/>
          </p:nvSpPr>
          <p:spPr>
            <a:xfrm>
              <a:off x="10821507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D0427FDD-10AC-57D9-0842-BB78134EB2EB}"/>
              </a:ext>
            </a:extLst>
          </p:cNvPr>
          <p:cNvGrpSpPr/>
          <p:nvPr/>
        </p:nvGrpSpPr>
        <p:grpSpPr>
          <a:xfrm>
            <a:off x="11207956" y="3699806"/>
            <a:ext cx="484660" cy="323107"/>
            <a:chOff x="7362212" y="3902478"/>
            <a:chExt cx="3459296" cy="2306198"/>
          </a:xfrm>
          <a:solidFill>
            <a:srgbClr val="E2F0D9"/>
          </a:solidFill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984372AE-0C62-4DEE-CF63-D17DAE648EF0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B0B7ECC3-A824-EFCE-FF85-535B375F2DE6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D8ABA323-CC78-E772-3B05-9CE1651E0188}"/>
                </a:ext>
              </a:extLst>
            </p:cNvPr>
            <p:cNvSpPr/>
            <p:nvPr/>
          </p:nvSpPr>
          <p:spPr>
            <a:xfrm>
              <a:off x="96684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922A8661-A72E-B8F8-5E24-EBA63B559706}"/>
                </a:ext>
              </a:extLst>
            </p:cNvPr>
            <p:cNvSpPr/>
            <p:nvPr/>
          </p:nvSpPr>
          <p:spPr>
            <a:xfrm>
              <a:off x="85153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AE1BA57-3F9F-9173-163A-7904428E6477}"/>
              </a:ext>
            </a:extLst>
          </p:cNvPr>
          <p:cNvGrpSpPr/>
          <p:nvPr/>
        </p:nvGrpSpPr>
        <p:grpSpPr>
          <a:xfrm>
            <a:off x="2776734" y="3310371"/>
            <a:ext cx="2139343" cy="1597395"/>
            <a:chOff x="0" y="0"/>
            <a:chExt cx="2306198" cy="2306198"/>
          </a:xfrm>
        </p:grpSpPr>
        <p:sp>
          <p:nvSpPr>
            <p:cNvPr id="11" name="사각형: 빗면 10">
              <a:extLst>
                <a:ext uri="{FF2B5EF4-FFF2-40B4-BE49-F238E27FC236}">
                  <a16:creationId xmlns:a16="http://schemas.microsoft.com/office/drawing/2014/main" id="{15336ADB-EC27-F7D0-5EC0-504FF82431A4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사각형: 빗면 36">
              <a:extLst>
                <a:ext uri="{FF2B5EF4-FFF2-40B4-BE49-F238E27FC236}">
                  <a16:creationId xmlns:a16="http://schemas.microsoft.com/office/drawing/2014/main" id="{49522BCA-58B7-8195-3023-8583B42373DF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사각형: 빗면 37">
              <a:extLst>
                <a:ext uri="{FF2B5EF4-FFF2-40B4-BE49-F238E27FC236}">
                  <a16:creationId xmlns:a16="http://schemas.microsoft.com/office/drawing/2014/main" id="{118DDFE3-22EA-C86A-1B6B-071D508592FF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빗면 53">
              <a:extLst>
                <a:ext uri="{FF2B5EF4-FFF2-40B4-BE49-F238E27FC236}">
                  <a16:creationId xmlns:a16="http://schemas.microsoft.com/office/drawing/2014/main" id="{D8950957-28E5-7884-9B28-01A7DD7870D1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9" name="그래픽 88" descr="커서 단색으로 채워진">
            <a:extLst>
              <a:ext uri="{FF2B5EF4-FFF2-40B4-BE49-F238E27FC236}">
                <a16:creationId xmlns:a16="http://schemas.microsoft.com/office/drawing/2014/main" id="{5867B0BB-F52C-0F24-EF6D-7403A3A9FE03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192308" y="431367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3764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483380" y="6148546"/>
            <a:ext cx="2200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아르바이트를 최소 </a:t>
            </a:r>
            <a:r>
              <a:rPr lang="en-US" altLang="ko-KR" sz="1200" b="1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3</a:t>
            </a:r>
            <a:r>
              <a:rPr lang="ko-KR" altLang="en-US" sz="1200" b="1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개 배치해야 합니다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모서리가 둥근 직사각형 112">
            <a:extLst>
              <a:ext uri="{FF2B5EF4-FFF2-40B4-BE49-F238E27FC236}">
                <a16:creationId xmlns:a16="http://schemas.microsoft.com/office/drawing/2014/main" id="{47B54FA9-8380-EFCD-0E79-19260E75E1E8}"/>
              </a:ext>
            </a:extLst>
          </p:cNvPr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12A699-6477-8991-C9F9-77C196788FE7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845C0-20DD-334D-1079-B9740AF61521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3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92C4FA-855B-9E6E-E79B-B585FA1E1F0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AF22FAC-2D18-640E-FBDB-E186DE69074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D04A3-1145-4599-3B7C-ECAB00A92741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설날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8002F5-C94C-11C1-7582-60C6A496930D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6B8246-FFCC-4BA7-0542-F5FB1441A162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C101051-8C91-C3F5-D8BC-C167F0401664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5E0F7B1-EB26-A7A9-8FB3-2119F9EC7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7BCB211-F11D-ADBC-D03C-32E18B32B8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3" name="그림 22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1EB1D038-753E-F7FC-AB7C-17F5DEE417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26FAF08-1FD1-BF95-52F9-C10E3B8705DD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25" name="그림 24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AAEC5339-DC61-B88A-FE31-47B82706FA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A7003AB6-7B0A-FCFC-5639-480CA0A60A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30BC483-16C9-5325-8594-D1C62290626C}"/>
              </a:ext>
            </a:extLst>
          </p:cNvPr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CBBF224-E11F-B87A-FA1C-5A3F3C90F9CF}"/>
              </a:ext>
            </a:extLst>
          </p:cNvPr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DE746556-607C-897C-5B6E-3DDA9B2DFD2D}"/>
              </a:ext>
            </a:extLst>
          </p:cNvPr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44BABCB-0EF3-6F8C-411B-C0E59DAACA50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EA2B097-C2CE-28B3-E73B-7B6954397886}"/>
              </a:ext>
            </a:extLst>
          </p:cNvPr>
          <p:cNvSpPr txBox="1"/>
          <p:nvPr/>
        </p:nvSpPr>
        <p:spPr>
          <a:xfrm>
            <a:off x="9714049" y="1709590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획득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F87D9A0E-DC0E-8EDE-5A11-7320895141D7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" r="1127"/>
          <a:stretch/>
        </p:blipFill>
        <p:spPr>
          <a:xfrm>
            <a:off x="9065363" y="1704878"/>
            <a:ext cx="648686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04588074-B6B7-56AB-52D6-1E9AA05CD885}"/>
              </a:ext>
            </a:extLst>
          </p:cNvPr>
          <p:cNvGrpSpPr/>
          <p:nvPr/>
        </p:nvGrpSpPr>
        <p:grpSpPr>
          <a:xfrm>
            <a:off x="11287988" y="1840739"/>
            <a:ext cx="322476" cy="322476"/>
            <a:chOff x="4707802" y="1463191"/>
            <a:chExt cx="2306198" cy="2306198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36484CB-6DDE-E581-7B16-D51041AFD546}"/>
                </a:ext>
              </a:extLst>
            </p:cNvPr>
            <p:cNvSpPr/>
            <p:nvPr/>
          </p:nvSpPr>
          <p:spPr>
            <a:xfrm>
              <a:off x="4707802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95D3DF51-4A83-12D4-5C0D-6AE568157916}"/>
                </a:ext>
              </a:extLst>
            </p:cNvPr>
            <p:cNvSpPr/>
            <p:nvPr/>
          </p:nvSpPr>
          <p:spPr>
            <a:xfrm>
              <a:off x="5860901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6D1108-2E53-B444-4762-DE071BCF5842}"/>
                </a:ext>
              </a:extLst>
            </p:cNvPr>
            <p:cNvSpPr/>
            <p:nvPr/>
          </p:nvSpPr>
          <p:spPr>
            <a:xfrm>
              <a:off x="4707802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74B9B9C-777E-F793-5016-3FF243F158CD}"/>
                </a:ext>
              </a:extLst>
            </p:cNvPr>
            <p:cNvSpPr/>
            <p:nvPr/>
          </p:nvSpPr>
          <p:spPr>
            <a:xfrm>
              <a:off x="5860901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FAF61ED5-9E1B-7C52-8E09-027C64698AEA}"/>
              </a:ext>
            </a:extLst>
          </p:cNvPr>
          <p:cNvGrpSpPr/>
          <p:nvPr/>
        </p:nvGrpSpPr>
        <p:grpSpPr>
          <a:xfrm>
            <a:off x="11203816" y="2897526"/>
            <a:ext cx="480193" cy="160065"/>
            <a:chOff x="7362212" y="3902478"/>
            <a:chExt cx="3459296" cy="1153099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AF74ABC0-D09D-DB80-6DA8-095870850D3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71A9DB5-4F89-E06D-5B1D-E8480E191CF4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8A16C7E-C335-D4A8-9C27-C4674639EE11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9D59E0D-D03B-99DE-FFF0-44B0E3715075}"/>
              </a:ext>
            </a:extLst>
          </p:cNvPr>
          <p:cNvGrpSpPr/>
          <p:nvPr/>
        </p:nvGrpSpPr>
        <p:grpSpPr>
          <a:xfrm>
            <a:off x="11132391" y="4621568"/>
            <a:ext cx="640257" cy="320129"/>
            <a:chOff x="7362212" y="3902478"/>
            <a:chExt cx="4612394" cy="2306198"/>
          </a:xfrm>
          <a:solidFill>
            <a:srgbClr val="E2F0D9"/>
          </a:solidFill>
        </p:grpSpPr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5CC95167-5034-B92F-4D74-118994A22EE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A1A63385-6A99-D787-1D0C-67B6EA747C11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1D6099D-BA7C-8393-A2A3-9CA2429FFA6D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DE863EA4-D9F9-064F-61CE-2596F29BCF5A}"/>
                </a:ext>
              </a:extLst>
            </p:cNvPr>
            <p:cNvSpPr/>
            <p:nvPr/>
          </p:nvSpPr>
          <p:spPr>
            <a:xfrm>
              <a:off x="10821507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26BCDCEC-C4ED-43EF-8486-271204783DF4}"/>
                </a:ext>
              </a:extLst>
            </p:cNvPr>
            <p:cNvSpPr/>
            <p:nvPr/>
          </p:nvSpPr>
          <p:spPr>
            <a:xfrm>
              <a:off x="10821507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D0427FDD-10AC-57D9-0842-BB78134EB2EB}"/>
              </a:ext>
            </a:extLst>
          </p:cNvPr>
          <p:cNvGrpSpPr/>
          <p:nvPr/>
        </p:nvGrpSpPr>
        <p:grpSpPr>
          <a:xfrm>
            <a:off x="11207956" y="3699806"/>
            <a:ext cx="484660" cy="323107"/>
            <a:chOff x="7362212" y="3902478"/>
            <a:chExt cx="3459296" cy="2306198"/>
          </a:xfrm>
          <a:solidFill>
            <a:srgbClr val="E2F0D9"/>
          </a:solidFill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984372AE-0C62-4DEE-CF63-D17DAE648EF0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B0B7ECC3-A824-EFCE-FF85-535B375F2DE6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D8ABA323-CC78-E772-3B05-9CE1651E0188}"/>
                </a:ext>
              </a:extLst>
            </p:cNvPr>
            <p:cNvSpPr/>
            <p:nvPr/>
          </p:nvSpPr>
          <p:spPr>
            <a:xfrm>
              <a:off x="96684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922A8661-A72E-B8F8-5E24-EBA63B559706}"/>
                </a:ext>
              </a:extLst>
            </p:cNvPr>
            <p:cNvSpPr/>
            <p:nvPr/>
          </p:nvSpPr>
          <p:spPr>
            <a:xfrm>
              <a:off x="85153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AE1BA57-3F9F-9173-163A-7904428E6477}"/>
              </a:ext>
            </a:extLst>
          </p:cNvPr>
          <p:cNvGrpSpPr/>
          <p:nvPr/>
        </p:nvGrpSpPr>
        <p:grpSpPr>
          <a:xfrm>
            <a:off x="2776734" y="3310371"/>
            <a:ext cx="2139343" cy="1597395"/>
            <a:chOff x="0" y="0"/>
            <a:chExt cx="2306198" cy="2306198"/>
          </a:xfrm>
        </p:grpSpPr>
        <p:sp>
          <p:nvSpPr>
            <p:cNvPr id="11" name="사각형: 빗면 10">
              <a:extLst>
                <a:ext uri="{FF2B5EF4-FFF2-40B4-BE49-F238E27FC236}">
                  <a16:creationId xmlns:a16="http://schemas.microsoft.com/office/drawing/2014/main" id="{15336ADB-EC27-F7D0-5EC0-504FF82431A4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사각형: 빗면 36">
              <a:extLst>
                <a:ext uri="{FF2B5EF4-FFF2-40B4-BE49-F238E27FC236}">
                  <a16:creationId xmlns:a16="http://schemas.microsoft.com/office/drawing/2014/main" id="{49522BCA-58B7-8195-3023-8583B42373DF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사각형: 빗면 37">
              <a:extLst>
                <a:ext uri="{FF2B5EF4-FFF2-40B4-BE49-F238E27FC236}">
                  <a16:creationId xmlns:a16="http://schemas.microsoft.com/office/drawing/2014/main" id="{118DDFE3-22EA-C86A-1B6B-071D508592FF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빗면 53">
              <a:extLst>
                <a:ext uri="{FF2B5EF4-FFF2-40B4-BE49-F238E27FC236}">
                  <a16:creationId xmlns:a16="http://schemas.microsoft.com/office/drawing/2014/main" id="{D8950957-28E5-7884-9B28-01A7DD7870D1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7189AA8E-F9FF-FD00-896B-A1384B999DF0}"/>
              </a:ext>
            </a:extLst>
          </p:cNvPr>
          <p:cNvGrpSpPr/>
          <p:nvPr/>
        </p:nvGrpSpPr>
        <p:grpSpPr>
          <a:xfrm>
            <a:off x="6053859" y="3310371"/>
            <a:ext cx="2139343" cy="1597395"/>
            <a:chOff x="0" y="0"/>
            <a:chExt cx="2306198" cy="2306198"/>
          </a:xfrm>
        </p:grpSpPr>
        <p:sp>
          <p:nvSpPr>
            <p:cNvPr id="60" name="사각형: 빗면 59">
              <a:extLst>
                <a:ext uri="{FF2B5EF4-FFF2-40B4-BE49-F238E27FC236}">
                  <a16:creationId xmlns:a16="http://schemas.microsoft.com/office/drawing/2014/main" id="{E6AD7975-E03C-072D-1B2E-2B433273AC46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빗면 64">
              <a:extLst>
                <a:ext uri="{FF2B5EF4-FFF2-40B4-BE49-F238E27FC236}">
                  <a16:creationId xmlns:a16="http://schemas.microsoft.com/office/drawing/2014/main" id="{30ADCCDF-8924-299B-126F-35E20879C06A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빗면 65">
              <a:extLst>
                <a:ext uri="{FF2B5EF4-FFF2-40B4-BE49-F238E27FC236}">
                  <a16:creationId xmlns:a16="http://schemas.microsoft.com/office/drawing/2014/main" id="{3560223F-0C99-1941-5465-B2A1EC968349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빗면 69">
              <a:extLst>
                <a:ext uri="{FF2B5EF4-FFF2-40B4-BE49-F238E27FC236}">
                  <a16:creationId xmlns:a16="http://schemas.microsoft.com/office/drawing/2014/main" id="{E0A3196F-CA39-C2A9-7483-86834804BB69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974431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483380" y="6148546"/>
            <a:ext cx="2200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아르바이트를 최소 </a:t>
            </a:r>
            <a:r>
              <a:rPr lang="en-US" altLang="ko-KR" sz="1200" b="1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3</a:t>
            </a:r>
            <a:r>
              <a:rPr lang="ko-KR" altLang="en-US" sz="1200" b="1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개 배치해야 합니다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모서리가 둥근 직사각형 112">
            <a:extLst>
              <a:ext uri="{FF2B5EF4-FFF2-40B4-BE49-F238E27FC236}">
                <a16:creationId xmlns:a16="http://schemas.microsoft.com/office/drawing/2014/main" id="{47B54FA9-8380-EFCD-0E79-19260E75E1E8}"/>
              </a:ext>
            </a:extLst>
          </p:cNvPr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12A699-6477-8991-C9F9-77C196788FE7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845C0-20DD-334D-1079-B9740AF61521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3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92C4FA-855B-9E6E-E79B-B585FA1E1F0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8002F5-C94C-11C1-7582-60C6A496930D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6B8246-FFCC-4BA7-0542-F5FB1441A162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C101051-8C91-C3F5-D8BC-C167F0401664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5E0F7B1-EB26-A7A9-8FB3-2119F9EC7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7BCB211-F11D-ADBC-D03C-32E18B32B8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3" name="그림 22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1EB1D038-753E-F7FC-AB7C-17F5DEE417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30BC483-16C9-5325-8594-D1C62290626C}"/>
              </a:ext>
            </a:extLst>
          </p:cNvPr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CBBF224-E11F-B87A-FA1C-5A3F3C90F9CF}"/>
              </a:ext>
            </a:extLst>
          </p:cNvPr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DE746556-607C-897C-5B6E-3DDA9B2DFD2D}"/>
              </a:ext>
            </a:extLst>
          </p:cNvPr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44BABCB-0EF3-6F8C-411B-C0E59DAACA50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EA2B097-C2CE-28B3-E73B-7B6954397886}"/>
              </a:ext>
            </a:extLst>
          </p:cNvPr>
          <p:cNvSpPr txBox="1"/>
          <p:nvPr/>
        </p:nvSpPr>
        <p:spPr>
          <a:xfrm>
            <a:off x="9714049" y="1709590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획득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F87D9A0E-DC0E-8EDE-5A11-7320895141D7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" r="1127"/>
          <a:stretch/>
        </p:blipFill>
        <p:spPr>
          <a:xfrm>
            <a:off x="9065363" y="1704878"/>
            <a:ext cx="648686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04588074-B6B7-56AB-52D6-1E9AA05CD885}"/>
              </a:ext>
            </a:extLst>
          </p:cNvPr>
          <p:cNvGrpSpPr/>
          <p:nvPr/>
        </p:nvGrpSpPr>
        <p:grpSpPr>
          <a:xfrm>
            <a:off x="11287988" y="1840739"/>
            <a:ext cx="322476" cy="322476"/>
            <a:chOff x="4707802" y="1463191"/>
            <a:chExt cx="2306198" cy="2306198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36484CB-6DDE-E581-7B16-D51041AFD546}"/>
                </a:ext>
              </a:extLst>
            </p:cNvPr>
            <p:cNvSpPr/>
            <p:nvPr/>
          </p:nvSpPr>
          <p:spPr>
            <a:xfrm>
              <a:off x="4707802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95D3DF51-4A83-12D4-5C0D-6AE568157916}"/>
                </a:ext>
              </a:extLst>
            </p:cNvPr>
            <p:cNvSpPr/>
            <p:nvPr/>
          </p:nvSpPr>
          <p:spPr>
            <a:xfrm>
              <a:off x="5860901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6D1108-2E53-B444-4762-DE071BCF5842}"/>
                </a:ext>
              </a:extLst>
            </p:cNvPr>
            <p:cNvSpPr/>
            <p:nvPr/>
          </p:nvSpPr>
          <p:spPr>
            <a:xfrm>
              <a:off x="4707802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74B9B9C-777E-F793-5016-3FF243F158CD}"/>
                </a:ext>
              </a:extLst>
            </p:cNvPr>
            <p:cNvSpPr/>
            <p:nvPr/>
          </p:nvSpPr>
          <p:spPr>
            <a:xfrm>
              <a:off x="5860901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FAF61ED5-9E1B-7C52-8E09-027C64698AEA}"/>
              </a:ext>
            </a:extLst>
          </p:cNvPr>
          <p:cNvGrpSpPr/>
          <p:nvPr/>
        </p:nvGrpSpPr>
        <p:grpSpPr>
          <a:xfrm>
            <a:off x="11203816" y="2897526"/>
            <a:ext cx="480193" cy="160065"/>
            <a:chOff x="7362212" y="3902478"/>
            <a:chExt cx="3459296" cy="1153099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AF74ABC0-D09D-DB80-6DA8-095870850D3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71A9DB5-4F89-E06D-5B1D-E8480E191CF4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8A16C7E-C335-D4A8-9C27-C4674639EE11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9D59E0D-D03B-99DE-FFF0-44B0E3715075}"/>
              </a:ext>
            </a:extLst>
          </p:cNvPr>
          <p:cNvGrpSpPr/>
          <p:nvPr/>
        </p:nvGrpSpPr>
        <p:grpSpPr>
          <a:xfrm>
            <a:off x="11132391" y="4621568"/>
            <a:ext cx="640257" cy="320129"/>
            <a:chOff x="7362212" y="3902478"/>
            <a:chExt cx="4612394" cy="2306198"/>
          </a:xfrm>
          <a:solidFill>
            <a:srgbClr val="E2F0D9"/>
          </a:solidFill>
        </p:grpSpPr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5CC95167-5034-B92F-4D74-118994A22EE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A1A63385-6A99-D787-1D0C-67B6EA747C11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1D6099D-BA7C-8393-A2A3-9CA2429FFA6D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DE863EA4-D9F9-064F-61CE-2596F29BCF5A}"/>
                </a:ext>
              </a:extLst>
            </p:cNvPr>
            <p:cNvSpPr/>
            <p:nvPr/>
          </p:nvSpPr>
          <p:spPr>
            <a:xfrm>
              <a:off x="10821507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26BCDCEC-C4ED-43EF-8486-271204783DF4}"/>
                </a:ext>
              </a:extLst>
            </p:cNvPr>
            <p:cNvSpPr/>
            <p:nvPr/>
          </p:nvSpPr>
          <p:spPr>
            <a:xfrm>
              <a:off x="10821507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7FAB7491-0831-6CEA-3254-74D0BD07284B}"/>
              </a:ext>
            </a:extLst>
          </p:cNvPr>
          <p:cNvGrpSpPr/>
          <p:nvPr/>
        </p:nvGrpSpPr>
        <p:grpSpPr>
          <a:xfrm>
            <a:off x="6766932" y="2667263"/>
            <a:ext cx="3235581" cy="1611484"/>
            <a:chOff x="2306198" y="3459297"/>
            <a:chExt cx="3459296" cy="2306198"/>
          </a:xfrm>
          <a:solidFill>
            <a:srgbClr val="385723"/>
          </a:solidFill>
        </p:grpSpPr>
        <p:sp>
          <p:nvSpPr>
            <p:cNvPr id="102" name="사각형: 빗면 101">
              <a:extLst>
                <a:ext uri="{FF2B5EF4-FFF2-40B4-BE49-F238E27FC236}">
                  <a16:creationId xmlns:a16="http://schemas.microsoft.com/office/drawing/2014/main" id="{0DF5AF24-BC86-887A-AFFA-FF4EFA857AC3}"/>
                </a:ext>
              </a:extLst>
            </p:cNvPr>
            <p:cNvSpPr/>
            <p:nvPr/>
          </p:nvSpPr>
          <p:spPr>
            <a:xfrm>
              <a:off x="2306198" y="3459297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빗면 102">
              <a:extLst>
                <a:ext uri="{FF2B5EF4-FFF2-40B4-BE49-F238E27FC236}">
                  <a16:creationId xmlns:a16="http://schemas.microsoft.com/office/drawing/2014/main" id="{90C792B1-5527-C1E6-B306-6D0FC9DEA70D}"/>
                </a:ext>
              </a:extLst>
            </p:cNvPr>
            <p:cNvSpPr/>
            <p:nvPr/>
          </p:nvSpPr>
          <p:spPr>
            <a:xfrm>
              <a:off x="3459296" y="3459297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빗면 103">
              <a:extLst>
                <a:ext uri="{FF2B5EF4-FFF2-40B4-BE49-F238E27FC236}">
                  <a16:creationId xmlns:a16="http://schemas.microsoft.com/office/drawing/2014/main" id="{959B4BFA-6ACE-413B-32D0-6F14F8A8E6A7}"/>
                </a:ext>
              </a:extLst>
            </p:cNvPr>
            <p:cNvSpPr/>
            <p:nvPr/>
          </p:nvSpPr>
          <p:spPr>
            <a:xfrm>
              <a:off x="3459295" y="4612396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빗면 104">
              <a:extLst>
                <a:ext uri="{FF2B5EF4-FFF2-40B4-BE49-F238E27FC236}">
                  <a16:creationId xmlns:a16="http://schemas.microsoft.com/office/drawing/2014/main" id="{5AD0D062-22DE-9471-2EB3-AF41C657E339}"/>
                </a:ext>
              </a:extLst>
            </p:cNvPr>
            <p:cNvSpPr/>
            <p:nvPr/>
          </p:nvSpPr>
          <p:spPr>
            <a:xfrm>
              <a:off x="4612395" y="4612396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래픽 12" descr="커서 단색으로 채워진">
            <a:extLst>
              <a:ext uri="{FF2B5EF4-FFF2-40B4-BE49-F238E27FC236}">
                <a16:creationId xmlns:a16="http://schemas.microsoft.com/office/drawing/2014/main" id="{3C68501A-D985-050A-4FCA-291583F474A8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286179" y="370716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001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483380" y="6148546"/>
            <a:ext cx="2200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아르바이트를 최소 </a:t>
            </a:r>
            <a:r>
              <a:rPr lang="en-US" altLang="ko-KR" sz="1200" b="1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3</a:t>
            </a:r>
            <a:r>
              <a:rPr lang="ko-KR" altLang="en-US" sz="1200" b="1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개 배치해야 합니다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모서리가 둥근 직사각형 112">
            <a:extLst>
              <a:ext uri="{FF2B5EF4-FFF2-40B4-BE49-F238E27FC236}">
                <a16:creationId xmlns:a16="http://schemas.microsoft.com/office/drawing/2014/main" id="{47B54FA9-8380-EFCD-0E79-19260E75E1E8}"/>
              </a:ext>
            </a:extLst>
          </p:cNvPr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12A699-6477-8991-C9F9-77C196788FE7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845C0-20DD-334D-1079-B9740AF61521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3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92C4FA-855B-9E6E-E79B-B585FA1E1F0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8002F5-C94C-11C1-7582-60C6A496930D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6B8246-FFCC-4BA7-0542-F5FB1441A162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C101051-8C91-C3F5-D8BC-C167F0401664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5E0F7B1-EB26-A7A9-8FB3-2119F9EC7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7BCB211-F11D-ADBC-D03C-32E18B32B8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23" name="그림 22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1EB1D038-753E-F7FC-AB7C-17F5DEE417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30BC483-16C9-5325-8594-D1C62290626C}"/>
              </a:ext>
            </a:extLst>
          </p:cNvPr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CBBF224-E11F-B87A-FA1C-5A3F3C90F9CF}"/>
              </a:ext>
            </a:extLst>
          </p:cNvPr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DE746556-607C-897C-5B6E-3DDA9B2DFD2D}"/>
              </a:ext>
            </a:extLst>
          </p:cNvPr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44BABCB-0EF3-6F8C-411B-C0E59DAACA50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EA2B097-C2CE-28B3-E73B-7B6954397886}"/>
              </a:ext>
            </a:extLst>
          </p:cNvPr>
          <p:cNvSpPr txBox="1"/>
          <p:nvPr/>
        </p:nvSpPr>
        <p:spPr>
          <a:xfrm>
            <a:off x="9714049" y="1709590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획득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F87D9A0E-DC0E-8EDE-5A11-7320895141D7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" r="1127"/>
          <a:stretch/>
        </p:blipFill>
        <p:spPr>
          <a:xfrm>
            <a:off x="9065363" y="1704878"/>
            <a:ext cx="648686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04588074-B6B7-56AB-52D6-1E9AA05CD885}"/>
              </a:ext>
            </a:extLst>
          </p:cNvPr>
          <p:cNvGrpSpPr/>
          <p:nvPr/>
        </p:nvGrpSpPr>
        <p:grpSpPr>
          <a:xfrm>
            <a:off x="11287988" y="1840739"/>
            <a:ext cx="322476" cy="322476"/>
            <a:chOff x="4707802" y="1463191"/>
            <a:chExt cx="2306198" cy="2306198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36484CB-6DDE-E581-7B16-D51041AFD546}"/>
                </a:ext>
              </a:extLst>
            </p:cNvPr>
            <p:cNvSpPr/>
            <p:nvPr/>
          </p:nvSpPr>
          <p:spPr>
            <a:xfrm>
              <a:off x="4707802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95D3DF51-4A83-12D4-5C0D-6AE568157916}"/>
                </a:ext>
              </a:extLst>
            </p:cNvPr>
            <p:cNvSpPr/>
            <p:nvPr/>
          </p:nvSpPr>
          <p:spPr>
            <a:xfrm>
              <a:off x="5860901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16D1108-2E53-B444-4762-DE071BCF5842}"/>
                </a:ext>
              </a:extLst>
            </p:cNvPr>
            <p:cNvSpPr/>
            <p:nvPr/>
          </p:nvSpPr>
          <p:spPr>
            <a:xfrm>
              <a:off x="4707802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74B9B9C-777E-F793-5016-3FF243F158CD}"/>
                </a:ext>
              </a:extLst>
            </p:cNvPr>
            <p:cNvSpPr/>
            <p:nvPr/>
          </p:nvSpPr>
          <p:spPr>
            <a:xfrm>
              <a:off x="5860901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FAF61ED5-9E1B-7C52-8E09-027C64698AEA}"/>
              </a:ext>
            </a:extLst>
          </p:cNvPr>
          <p:cNvGrpSpPr/>
          <p:nvPr/>
        </p:nvGrpSpPr>
        <p:grpSpPr>
          <a:xfrm>
            <a:off x="11203816" y="2897526"/>
            <a:ext cx="480193" cy="160065"/>
            <a:chOff x="7362212" y="3902478"/>
            <a:chExt cx="3459296" cy="1153099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AF74ABC0-D09D-DB80-6DA8-095870850D3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71A9DB5-4F89-E06D-5B1D-E8480E191CF4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8A16C7E-C335-D4A8-9C27-C4674639EE11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9D59E0D-D03B-99DE-FFF0-44B0E3715075}"/>
              </a:ext>
            </a:extLst>
          </p:cNvPr>
          <p:cNvGrpSpPr/>
          <p:nvPr/>
        </p:nvGrpSpPr>
        <p:grpSpPr>
          <a:xfrm>
            <a:off x="11132391" y="4621568"/>
            <a:ext cx="640257" cy="320129"/>
            <a:chOff x="7362212" y="3902478"/>
            <a:chExt cx="4612394" cy="2306198"/>
          </a:xfrm>
          <a:solidFill>
            <a:srgbClr val="E2F0D9"/>
          </a:solidFill>
        </p:grpSpPr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5CC95167-5034-B92F-4D74-118994A22EEB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A1A63385-6A99-D787-1D0C-67B6EA747C11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F1D6099D-BA7C-8393-A2A3-9CA2429FFA6D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DE863EA4-D9F9-064F-61CE-2596F29BCF5A}"/>
                </a:ext>
              </a:extLst>
            </p:cNvPr>
            <p:cNvSpPr/>
            <p:nvPr/>
          </p:nvSpPr>
          <p:spPr>
            <a:xfrm>
              <a:off x="10821507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26BCDCEC-C4ED-43EF-8486-271204783DF4}"/>
                </a:ext>
              </a:extLst>
            </p:cNvPr>
            <p:cNvSpPr/>
            <p:nvPr/>
          </p:nvSpPr>
          <p:spPr>
            <a:xfrm>
              <a:off x="10821507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AE1BA57-3F9F-9173-163A-7904428E6477}"/>
              </a:ext>
            </a:extLst>
          </p:cNvPr>
          <p:cNvGrpSpPr/>
          <p:nvPr/>
        </p:nvGrpSpPr>
        <p:grpSpPr>
          <a:xfrm>
            <a:off x="584067" y="4132791"/>
            <a:ext cx="2139343" cy="1597395"/>
            <a:chOff x="0" y="0"/>
            <a:chExt cx="2306198" cy="2306198"/>
          </a:xfrm>
        </p:grpSpPr>
        <p:sp>
          <p:nvSpPr>
            <p:cNvPr id="11" name="사각형: 빗면 10">
              <a:extLst>
                <a:ext uri="{FF2B5EF4-FFF2-40B4-BE49-F238E27FC236}">
                  <a16:creationId xmlns:a16="http://schemas.microsoft.com/office/drawing/2014/main" id="{15336ADB-EC27-F7D0-5EC0-504FF82431A4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사각형: 빗면 36">
              <a:extLst>
                <a:ext uri="{FF2B5EF4-FFF2-40B4-BE49-F238E27FC236}">
                  <a16:creationId xmlns:a16="http://schemas.microsoft.com/office/drawing/2014/main" id="{49522BCA-58B7-8195-3023-8583B42373DF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사각형: 빗면 37">
              <a:extLst>
                <a:ext uri="{FF2B5EF4-FFF2-40B4-BE49-F238E27FC236}">
                  <a16:creationId xmlns:a16="http://schemas.microsoft.com/office/drawing/2014/main" id="{118DDFE3-22EA-C86A-1B6B-071D508592FF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빗면 53">
              <a:extLst>
                <a:ext uri="{FF2B5EF4-FFF2-40B4-BE49-F238E27FC236}">
                  <a16:creationId xmlns:a16="http://schemas.microsoft.com/office/drawing/2014/main" id="{D8950957-28E5-7884-9B28-01A7DD7870D1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7189AA8E-F9FF-FD00-896B-A1384B999DF0}"/>
              </a:ext>
            </a:extLst>
          </p:cNvPr>
          <p:cNvGrpSpPr/>
          <p:nvPr/>
        </p:nvGrpSpPr>
        <p:grpSpPr>
          <a:xfrm>
            <a:off x="584067" y="2478489"/>
            <a:ext cx="2139343" cy="1597395"/>
            <a:chOff x="0" y="0"/>
            <a:chExt cx="2306198" cy="2306198"/>
          </a:xfrm>
        </p:grpSpPr>
        <p:sp>
          <p:nvSpPr>
            <p:cNvPr id="60" name="사각형: 빗면 59">
              <a:extLst>
                <a:ext uri="{FF2B5EF4-FFF2-40B4-BE49-F238E27FC236}">
                  <a16:creationId xmlns:a16="http://schemas.microsoft.com/office/drawing/2014/main" id="{E6AD7975-E03C-072D-1B2E-2B433273AC46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빗면 64">
              <a:extLst>
                <a:ext uri="{FF2B5EF4-FFF2-40B4-BE49-F238E27FC236}">
                  <a16:creationId xmlns:a16="http://schemas.microsoft.com/office/drawing/2014/main" id="{30ADCCDF-8924-299B-126F-35E20879C06A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빗면 65">
              <a:extLst>
                <a:ext uri="{FF2B5EF4-FFF2-40B4-BE49-F238E27FC236}">
                  <a16:creationId xmlns:a16="http://schemas.microsoft.com/office/drawing/2014/main" id="{3560223F-0C99-1941-5465-B2A1EC968349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빗면 69">
              <a:extLst>
                <a:ext uri="{FF2B5EF4-FFF2-40B4-BE49-F238E27FC236}">
                  <a16:creationId xmlns:a16="http://schemas.microsoft.com/office/drawing/2014/main" id="{E0A3196F-CA39-C2A9-7483-86834804BB69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42D9AC23-A483-B0CE-93D9-C8DCB11BD948}"/>
              </a:ext>
            </a:extLst>
          </p:cNvPr>
          <p:cNvGrpSpPr/>
          <p:nvPr/>
        </p:nvGrpSpPr>
        <p:grpSpPr>
          <a:xfrm>
            <a:off x="2775847" y="2478489"/>
            <a:ext cx="2139343" cy="1597395"/>
            <a:chOff x="0" y="0"/>
            <a:chExt cx="2306198" cy="2306198"/>
          </a:xfrm>
        </p:grpSpPr>
        <p:sp>
          <p:nvSpPr>
            <p:cNvPr id="72" name="사각형: 빗면 71">
              <a:extLst>
                <a:ext uri="{FF2B5EF4-FFF2-40B4-BE49-F238E27FC236}">
                  <a16:creationId xmlns:a16="http://schemas.microsoft.com/office/drawing/2014/main" id="{EAE0C5AE-9CED-2BC2-8F82-0B2EBA033932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빗면 81">
              <a:extLst>
                <a:ext uri="{FF2B5EF4-FFF2-40B4-BE49-F238E27FC236}">
                  <a16:creationId xmlns:a16="http://schemas.microsoft.com/office/drawing/2014/main" id="{4B0B511F-2B12-BAB7-1429-DEF05F1DAF0C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빗면 88">
              <a:extLst>
                <a:ext uri="{FF2B5EF4-FFF2-40B4-BE49-F238E27FC236}">
                  <a16:creationId xmlns:a16="http://schemas.microsoft.com/office/drawing/2014/main" id="{A279F537-E164-DC55-2F46-9F6C77E8DED8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사각형: 빗면 89">
              <a:extLst>
                <a:ext uri="{FF2B5EF4-FFF2-40B4-BE49-F238E27FC236}">
                  <a16:creationId xmlns:a16="http://schemas.microsoft.com/office/drawing/2014/main" id="{B98D676F-D6CA-658C-D40D-34F1589F5E9B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3F998598-67E0-B4A7-D759-1F333163A184}"/>
              </a:ext>
            </a:extLst>
          </p:cNvPr>
          <p:cNvGrpSpPr/>
          <p:nvPr/>
        </p:nvGrpSpPr>
        <p:grpSpPr>
          <a:xfrm>
            <a:off x="2775847" y="4132979"/>
            <a:ext cx="2139343" cy="1597395"/>
            <a:chOff x="0" y="0"/>
            <a:chExt cx="2306198" cy="2306198"/>
          </a:xfrm>
        </p:grpSpPr>
        <p:sp>
          <p:nvSpPr>
            <p:cNvPr id="92" name="사각형: 빗면 91">
              <a:extLst>
                <a:ext uri="{FF2B5EF4-FFF2-40B4-BE49-F238E27FC236}">
                  <a16:creationId xmlns:a16="http://schemas.microsoft.com/office/drawing/2014/main" id="{28C20F78-EC95-CAFA-674D-7D065E3B453F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빗면 92">
              <a:extLst>
                <a:ext uri="{FF2B5EF4-FFF2-40B4-BE49-F238E27FC236}">
                  <a16:creationId xmlns:a16="http://schemas.microsoft.com/office/drawing/2014/main" id="{3572F1AA-D0B5-8408-FF06-5F7081F995F8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빗면 93">
              <a:extLst>
                <a:ext uri="{FF2B5EF4-FFF2-40B4-BE49-F238E27FC236}">
                  <a16:creationId xmlns:a16="http://schemas.microsoft.com/office/drawing/2014/main" id="{D8EFB3EF-70B3-1133-CE5A-89F95B61798B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사각형: 빗면 94">
              <a:extLst>
                <a:ext uri="{FF2B5EF4-FFF2-40B4-BE49-F238E27FC236}">
                  <a16:creationId xmlns:a16="http://schemas.microsoft.com/office/drawing/2014/main" id="{BA889534-BA8B-E618-0106-F9350F3CFE54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646EA27C-8DB2-D2F6-D9B4-395C3AC93E1C}"/>
              </a:ext>
            </a:extLst>
          </p:cNvPr>
          <p:cNvGrpSpPr/>
          <p:nvPr/>
        </p:nvGrpSpPr>
        <p:grpSpPr>
          <a:xfrm>
            <a:off x="4966283" y="3317416"/>
            <a:ext cx="2139343" cy="1597395"/>
            <a:chOff x="0" y="0"/>
            <a:chExt cx="2306198" cy="2306198"/>
          </a:xfrm>
        </p:grpSpPr>
        <p:sp>
          <p:nvSpPr>
            <p:cNvPr id="97" name="사각형: 빗면 96">
              <a:extLst>
                <a:ext uri="{FF2B5EF4-FFF2-40B4-BE49-F238E27FC236}">
                  <a16:creationId xmlns:a16="http://schemas.microsoft.com/office/drawing/2014/main" id="{CAD88CAA-8095-5A68-4B33-EA538A1D9F54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사각형: 빗면 97">
              <a:extLst>
                <a:ext uri="{FF2B5EF4-FFF2-40B4-BE49-F238E27FC236}">
                  <a16:creationId xmlns:a16="http://schemas.microsoft.com/office/drawing/2014/main" id="{2C0F591D-9437-23D8-BD06-589D39AC57F8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사각형: 빗면 98">
              <a:extLst>
                <a:ext uri="{FF2B5EF4-FFF2-40B4-BE49-F238E27FC236}">
                  <a16:creationId xmlns:a16="http://schemas.microsoft.com/office/drawing/2014/main" id="{4504E37B-53A1-86B5-9AFA-D1569F51B62B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사각형: 빗면 99">
              <a:extLst>
                <a:ext uri="{FF2B5EF4-FFF2-40B4-BE49-F238E27FC236}">
                  <a16:creationId xmlns:a16="http://schemas.microsoft.com/office/drawing/2014/main" id="{039DD91D-9911-99C7-49C1-C4E25F99F547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7FAB7491-0831-6CEA-3254-74D0BD07284B}"/>
              </a:ext>
            </a:extLst>
          </p:cNvPr>
          <p:cNvGrpSpPr/>
          <p:nvPr/>
        </p:nvGrpSpPr>
        <p:grpSpPr>
          <a:xfrm>
            <a:off x="4960400" y="1653651"/>
            <a:ext cx="3235581" cy="1611484"/>
            <a:chOff x="2306198" y="3459297"/>
            <a:chExt cx="3459296" cy="2306198"/>
          </a:xfrm>
          <a:solidFill>
            <a:srgbClr val="385723"/>
          </a:solidFill>
        </p:grpSpPr>
        <p:sp>
          <p:nvSpPr>
            <p:cNvPr id="102" name="사각형: 빗면 101">
              <a:extLst>
                <a:ext uri="{FF2B5EF4-FFF2-40B4-BE49-F238E27FC236}">
                  <a16:creationId xmlns:a16="http://schemas.microsoft.com/office/drawing/2014/main" id="{0DF5AF24-BC86-887A-AFFA-FF4EFA857AC3}"/>
                </a:ext>
              </a:extLst>
            </p:cNvPr>
            <p:cNvSpPr/>
            <p:nvPr/>
          </p:nvSpPr>
          <p:spPr>
            <a:xfrm>
              <a:off x="2306198" y="3459297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빗면 102">
              <a:extLst>
                <a:ext uri="{FF2B5EF4-FFF2-40B4-BE49-F238E27FC236}">
                  <a16:creationId xmlns:a16="http://schemas.microsoft.com/office/drawing/2014/main" id="{90C792B1-5527-C1E6-B306-6D0FC9DEA70D}"/>
                </a:ext>
              </a:extLst>
            </p:cNvPr>
            <p:cNvSpPr/>
            <p:nvPr/>
          </p:nvSpPr>
          <p:spPr>
            <a:xfrm>
              <a:off x="3459296" y="3459297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빗면 103">
              <a:extLst>
                <a:ext uri="{FF2B5EF4-FFF2-40B4-BE49-F238E27FC236}">
                  <a16:creationId xmlns:a16="http://schemas.microsoft.com/office/drawing/2014/main" id="{959B4BFA-6ACE-413B-32D0-6F14F8A8E6A7}"/>
                </a:ext>
              </a:extLst>
            </p:cNvPr>
            <p:cNvSpPr/>
            <p:nvPr/>
          </p:nvSpPr>
          <p:spPr>
            <a:xfrm>
              <a:off x="3459295" y="4612396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빗면 104">
              <a:extLst>
                <a:ext uri="{FF2B5EF4-FFF2-40B4-BE49-F238E27FC236}">
                  <a16:creationId xmlns:a16="http://schemas.microsoft.com/office/drawing/2014/main" id="{5AD0D062-22DE-9471-2EB3-AF41C657E339}"/>
                </a:ext>
              </a:extLst>
            </p:cNvPr>
            <p:cNvSpPr/>
            <p:nvPr/>
          </p:nvSpPr>
          <p:spPr>
            <a:xfrm>
              <a:off x="4612395" y="4612396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50535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483380" y="6195663"/>
            <a:ext cx="22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57728-F402-24B8-96AD-0113E343F6C6}"/>
              </a:ext>
            </a:extLst>
          </p:cNvPr>
          <p:cNvSpPr txBox="1"/>
          <p:nvPr/>
        </p:nvSpPr>
        <p:spPr>
          <a:xfrm rot="20598839">
            <a:off x="7435468" y="2717924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설날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AE1BA57-3F9F-9173-163A-7904428E6477}"/>
              </a:ext>
            </a:extLst>
          </p:cNvPr>
          <p:cNvGrpSpPr/>
          <p:nvPr/>
        </p:nvGrpSpPr>
        <p:grpSpPr>
          <a:xfrm>
            <a:off x="584067" y="4132791"/>
            <a:ext cx="2139343" cy="1597395"/>
            <a:chOff x="0" y="0"/>
            <a:chExt cx="2306198" cy="2306198"/>
          </a:xfrm>
        </p:grpSpPr>
        <p:sp>
          <p:nvSpPr>
            <p:cNvPr id="11" name="사각형: 빗면 10">
              <a:extLst>
                <a:ext uri="{FF2B5EF4-FFF2-40B4-BE49-F238E27FC236}">
                  <a16:creationId xmlns:a16="http://schemas.microsoft.com/office/drawing/2014/main" id="{15336ADB-EC27-F7D0-5EC0-504FF82431A4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사각형: 빗면 36">
              <a:extLst>
                <a:ext uri="{FF2B5EF4-FFF2-40B4-BE49-F238E27FC236}">
                  <a16:creationId xmlns:a16="http://schemas.microsoft.com/office/drawing/2014/main" id="{49522BCA-58B7-8195-3023-8583B42373DF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사각형: 빗면 37">
              <a:extLst>
                <a:ext uri="{FF2B5EF4-FFF2-40B4-BE49-F238E27FC236}">
                  <a16:creationId xmlns:a16="http://schemas.microsoft.com/office/drawing/2014/main" id="{118DDFE3-22EA-C86A-1B6B-071D508592FF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빗면 53">
              <a:extLst>
                <a:ext uri="{FF2B5EF4-FFF2-40B4-BE49-F238E27FC236}">
                  <a16:creationId xmlns:a16="http://schemas.microsoft.com/office/drawing/2014/main" id="{D8950957-28E5-7884-9B28-01A7DD7870D1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7189AA8E-F9FF-FD00-896B-A1384B999DF0}"/>
              </a:ext>
            </a:extLst>
          </p:cNvPr>
          <p:cNvGrpSpPr/>
          <p:nvPr/>
        </p:nvGrpSpPr>
        <p:grpSpPr>
          <a:xfrm>
            <a:off x="584067" y="2478489"/>
            <a:ext cx="2139343" cy="1597395"/>
            <a:chOff x="0" y="0"/>
            <a:chExt cx="2306198" cy="2306198"/>
          </a:xfrm>
        </p:grpSpPr>
        <p:sp>
          <p:nvSpPr>
            <p:cNvPr id="60" name="사각형: 빗면 59">
              <a:extLst>
                <a:ext uri="{FF2B5EF4-FFF2-40B4-BE49-F238E27FC236}">
                  <a16:creationId xmlns:a16="http://schemas.microsoft.com/office/drawing/2014/main" id="{E6AD7975-E03C-072D-1B2E-2B433273AC46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사각형: 빗면 64">
              <a:extLst>
                <a:ext uri="{FF2B5EF4-FFF2-40B4-BE49-F238E27FC236}">
                  <a16:creationId xmlns:a16="http://schemas.microsoft.com/office/drawing/2014/main" id="{30ADCCDF-8924-299B-126F-35E20879C06A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사각형: 빗면 65">
              <a:extLst>
                <a:ext uri="{FF2B5EF4-FFF2-40B4-BE49-F238E27FC236}">
                  <a16:creationId xmlns:a16="http://schemas.microsoft.com/office/drawing/2014/main" id="{3560223F-0C99-1941-5465-B2A1EC968349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각형: 빗면 69">
              <a:extLst>
                <a:ext uri="{FF2B5EF4-FFF2-40B4-BE49-F238E27FC236}">
                  <a16:creationId xmlns:a16="http://schemas.microsoft.com/office/drawing/2014/main" id="{E0A3196F-CA39-C2A9-7483-86834804BB69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42D9AC23-A483-B0CE-93D9-C8DCB11BD948}"/>
              </a:ext>
            </a:extLst>
          </p:cNvPr>
          <p:cNvGrpSpPr/>
          <p:nvPr/>
        </p:nvGrpSpPr>
        <p:grpSpPr>
          <a:xfrm>
            <a:off x="2775847" y="2478489"/>
            <a:ext cx="2139343" cy="1597395"/>
            <a:chOff x="0" y="0"/>
            <a:chExt cx="2306198" cy="2306198"/>
          </a:xfrm>
        </p:grpSpPr>
        <p:sp>
          <p:nvSpPr>
            <p:cNvPr id="72" name="사각형: 빗면 71">
              <a:extLst>
                <a:ext uri="{FF2B5EF4-FFF2-40B4-BE49-F238E27FC236}">
                  <a16:creationId xmlns:a16="http://schemas.microsoft.com/office/drawing/2014/main" id="{EAE0C5AE-9CED-2BC2-8F82-0B2EBA033932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빗면 81">
              <a:extLst>
                <a:ext uri="{FF2B5EF4-FFF2-40B4-BE49-F238E27FC236}">
                  <a16:creationId xmlns:a16="http://schemas.microsoft.com/office/drawing/2014/main" id="{4B0B511F-2B12-BAB7-1429-DEF05F1DAF0C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빗면 88">
              <a:extLst>
                <a:ext uri="{FF2B5EF4-FFF2-40B4-BE49-F238E27FC236}">
                  <a16:creationId xmlns:a16="http://schemas.microsoft.com/office/drawing/2014/main" id="{A279F537-E164-DC55-2F46-9F6C77E8DED8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사각형: 빗면 89">
              <a:extLst>
                <a:ext uri="{FF2B5EF4-FFF2-40B4-BE49-F238E27FC236}">
                  <a16:creationId xmlns:a16="http://schemas.microsoft.com/office/drawing/2014/main" id="{B98D676F-D6CA-658C-D40D-34F1589F5E9B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3F998598-67E0-B4A7-D759-1F333163A184}"/>
              </a:ext>
            </a:extLst>
          </p:cNvPr>
          <p:cNvGrpSpPr/>
          <p:nvPr/>
        </p:nvGrpSpPr>
        <p:grpSpPr>
          <a:xfrm>
            <a:off x="2775847" y="4132979"/>
            <a:ext cx="2139343" cy="1597395"/>
            <a:chOff x="0" y="0"/>
            <a:chExt cx="2306198" cy="2306198"/>
          </a:xfrm>
        </p:grpSpPr>
        <p:sp>
          <p:nvSpPr>
            <p:cNvPr id="92" name="사각형: 빗면 91">
              <a:extLst>
                <a:ext uri="{FF2B5EF4-FFF2-40B4-BE49-F238E27FC236}">
                  <a16:creationId xmlns:a16="http://schemas.microsoft.com/office/drawing/2014/main" id="{28C20F78-EC95-CAFA-674D-7D065E3B453F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사각형: 빗면 92">
              <a:extLst>
                <a:ext uri="{FF2B5EF4-FFF2-40B4-BE49-F238E27FC236}">
                  <a16:creationId xmlns:a16="http://schemas.microsoft.com/office/drawing/2014/main" id="{3572F1AA-D0B5-8408-FF06-5F7081F995F8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빗면 93">
              <a:extLst>
                <a:ext uri="{FF2B5EF4-FFF2-40B4-BE49-F238E27FC236}">
                  <a16:creationId xmlns:a16="http://schemas.microsoft.com/office/drawing/2014/main" id="{D8EFB3EF-70B3-1133-CE5A-89F95B61798B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사각형: 빗면 94">
              <a:extLst>
                <a:ext uri="{FF2B5EF4-FFF2-40B4-BE49-F238E27FC236}">
                  <a16:creationId xmlns:a16="http://schemas.microsoft.com/office/drawing/2014/main" id="{BA889534-BA8B-E618-0106-F9350F3CFE54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646EA27C-8DB2-D2F6-D9B4-395C3AC93E1C}"/>
              </a:ext>
            </a:extLst>
          </p:cNvPr>
          <p:cNvGrpSpPr/>
          <p:nvPr/>
        </p:nvGrpSpPr>
        <p:grpSpPr>
          <a:xfrm>
            <a:off x="4966283" y="3317416"/>
            <a:ext cx="2139343" cy="1597395"/>
            <a:chOff x="0" y="0"/>
            <a:chExt cx="2306198" cy="2306198"/>
          </a:xfrm>
        </p:grpSpPr>
        <p:sp>
          <p:nvSpPr>
            <p:cNvPr id="97" name="사각형: 빗면 96">
              <a:extLst>
                <a:ext uri="{FF2B5EF4-FFF2-40B4-BE49-F238E27FC236}">
                  <a16:creationId xmlns:a16="http://schemas.microsoft.com/office/drawing/2014/main" id="{CAD88CAA-8095-5A68-4B33-EA538A1D9F54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사각형: 빗면 97">
              <a:extLst>
                <a:ext uri="{FF2B5EF4-FFF2-40B4-BE49-F238E27FC236}">
                  <a16:creationId xmlns:a16="http://schemas.microsoft.com/office/drawing/2014/main" id="{2C0F591D-9437-23D8-BD06-589D39AC57F8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사각형: 빗면 98">
              <a:extLst>
                <a:ext uri="{FF2B5EF4-FFF2-40B4-BE49-F238E27FC236}">
                  <a16:creationId xmlns:a16="http://schemas.microsoft.com/office/drawing/2014/main" id="{4504E37B-53A1-86B5-9AFA-D1569F51B62B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사각형: 빗면 99">
              <a:extLst>
                <a:ext uri="{FF2B5EF4-FFF2-40B4-BE49-F238E27FC236}">
                  <a16:creationId xmlns:a16="http://schemas.microsoft.com/office/drawing/2014/main" id="{039DD91D-9911-99C7-49C1-C4E25F99F547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7FAB7491-0831-6CEA-3254-74D0BD07284B}"/>
              </a:ext>
            </a:extLst>
          </p:cNvPr>
          <p:cNvGrpSpPr/>
          <p:nvPr/>
        </p:nvGrpSpPr>
        <p:grpSpPr>
          <a:xfrm>
            <a:off x="4960400" y="1653651"/>
            <a:ext cx="3235581" cy="1611484"/>
            <a:chOff x="2306198" y="3459297"/>
            <a:chExt cx="3459296" cy="2306198"/>
          </a:xfrm>
          <a:solidFill>
            <a:srgbClr val="385723"/>
          </a:solidFill>
        </p:grpSpPr>
        <p:sp>
          <p:nvSpPr>
            <p:cNvPr id="102" name="사각형: 빗면 101">
              <a:extLst>
                <a:ext uri="{FF2B5EF4-FFF2-40B4-BE49-F238E27FC236}">
                  <a16:creationId xmlns:a16="http://schemas.microsoft.com/office/drawing/2014/main" id="{0DF5AF24-BC86-887A-AFFA-FF4EFA857AC3}"/>
                </a:ext>
              </a:extLst>
            </p:cNvPr>
            <p:cNvSpPr/>
            <p:nvPr/>
          </p:nvSpPr>
          <p:spPr>
            <a:xfrm>
              <a:off x="2306198" y="3459297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사각형: 빗면 102">
              <a:extLst>
                <a:ext uri="{FF2B5EF4-FFF2-40B4-BE49-F238E27FC236}">
                  <a16:creationId xmlns:a16="http://schemas.microsoft.com/office/drawing/2014/main" id="{90C792B1-5527-C1E6-B306-6D0FC9DEA70D}"/>
                </a:ext>
              </a:extLst>
            </p:cNvPr>
            <p:cNvSpPr/>
            <p:nvPr/>
          </p:nvSpPr>
          <p:spPr>
            <a:xfrm>
              <a:off x="3459296" y="3459297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사각형: 빗면 103">
              <a:extLst>
                <a:ext uri="{FF2B5EF4-FFF2-40B4-BE49-F238E27FC236}">
                  <a16:creationId xmlns:a16="http://schemas.microsoft.com/office/drawing/2014/main" id="{959B4BFA-6ACE-413B-32D0-6F14F8A8E6A7}"/>
                </a:ext>
              </a:extLst>
            </p:cNvPr>
            <p:cNvSpPr/>
            <p:nvPr/>
          </p:nvSpPr>
          <p:spPr>
            <a:xfrm>
              <a:off x="3459295" y="4612396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사각형: 빗면 104">
              <a:extLst>
                <a:ext uri="{FF2B5EF4-FFF2-40B4-BE49-F238E27FC236}">
                  <a16:creationId xmlns:a16="http://schemas.microsoft.com/office/drawing/2014/main" id="{5AD0D062-22DE-9471-2EB3-AF41C657E339}"/>
                </a:ext>
              </a:extLst>
            </p:cNvPr>
            <p:cNvSpPr/>
            <p:nvPr/>
          </p:nvSpPr>
          <p:spPr>
            <a:xfrm>
              <a:off x="4612395" y="4612396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모서리가 둥근 직사각형 112">
            <a:extLst>
              <a:ext uri="{FF2B5EF4-FFF2-40B4-BE49-F238E27FC236}">
                <a16:creationId xmlns:a16="http://schemas.microsoft.com/office/drawing/2014/main" id="{29D65155-EECC-2DF9-DF72-C67B6AF240F5}"/>
              </a:ext>
            </a:extLst>
          </p:cNvPr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28989E-FBAC-F0F7-F320-4D4178C10219}"/>
              </a:ext>
            </a:extLst>
          </p:cNvPr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0C78343-7D6F-707B-6850-45F427DB0EFE}"/>
              </a:ext>
            </a:extLst>
          </p:cNvPr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이등변 삼각형 24">
            <a:extLst>
              <a:ext uri="{FF2B5EF4-FFF2-40B4-BE49-F238E27FC236}">
                <a16:creationId xmlns:a16="http://schemas.microsoft.com/office/drawing/2014/main" id="{7F626481-2064-64DC-C1AB-E6E07847E08C}"/>
              </a:ext>
            </a:extLst>
          </p:cNvPr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5E4062-7644-7231-47F6-C65BD9470E36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2C3F676-2D86-CA7E-75B6-0C7CCF2566CB}"/>
              </a:ext>
            </a:extLst>
          </p:cNvPr>
          <p:cNvSpPr txBox="1"/>
          <p:nvPr/>
        </p:nvSpPr>
        <p:spPr>
          <a:xfrm>
            <a:off x="9714049" y="1709590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아르바이트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4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칸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획득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85" name="그림 84">
            <a:extLst>
              <a:ext uri="{FF2B5EF4-FFF2-40B4-BE49-F238E27FC236}">
                <a16:creationId xmlns:a16="http://schemas.microsoft.com/office/drawing/2014/main" id="{A1CB7DF1-1373-63EA-8FDB-A79D6FEAFA79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" r="1127"/>
          <a:stretch/>
        </p:blipFill>
        <p:spPr>
          <a:xfrm>
            <a:off x="9065363" y="1704878"/>
            <a:ext cx="648686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grpSp>
        <p:nvGrpSpPr>
          <p:cNvPr id="86" name="그룹 85">
            <a:extLst>
              <a:ext uri="{FF2B5EF4-FFF2-40B4-BE49-F238E27FC236}">
                <a16:creationId xmlns:a16="http://schemas.microsoft.com/office/drawing/2014/main" id="{3254C61B-F25B-5241-B7E7-7B6BDF908C2B}"/>
              </a:ext>
            </a:extLst>
          </p:cNvPr>
          <p:cNvGrpSpPr/>
          <p:nvPr/>
        </p:nvGrpSpPr>
        <p:grpSpPr>
          <a:xfrm>
            <a:off x="11287988" y="1840739"/>
            <a:ext cx="322476" cy="322476"/>
            <a:chOff x="4707802" y="1463191"/>
            <a:chExt cx="2306198" cy="2306198"/>
          </a:xfrm>
        </p:grpSpPr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E0571C35-12CA-3EA9-E487-2F7200AE2259}"/>
                </a:ext>
              </a:extLst>
            </p:cNvPr>
            <p:cNvSpPr/>
            <p:nvPr/>
          </p:nvSpPr>
          <p:spPr>
            <a:xfrm>
              <a:off x="4707802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9C6A7CD3-BF4D-4311-D3AF-377CB09204D0}"/>
                </a:ext>
              </a:extLst>
            </p:cNvPr>
            <p:cNvSpPr/>
            <p:nvPr/>
          </p:nvSpPr>
          <p:spPr>
            <a:xfrm>
              <a:off x="5860901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7B22B167-16E1-5C05-C8C2-FB42010EB910}"/>
                </a:ext>
              </a:extLst>
            </p:cNvPr>
            <p:cNvSpPr/>
            <p:nvPr/>
          </p:nvSpPr>
          <p:spPr>
            <a:xfrm>
              <a:off x="4707802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B0D3630A-909A-CE5A-A0C0-140551B710C2}"/>
                </a:ext>
              </a:extLst>
            </p:cNvPr>
            <p:cNvSpPr/>
            <p:nvPr/>
          </p:nvSpPr>
          <p:spPr>
            <a:xfrm>
              <a:off x="5860901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37393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빗면 3">
            <a:extLst>
              <a:ext uri="{FF2B5EF4-FFF2-40B4-BE49-F238E27FC236}">
                <a16:creationId xmlns:a16="http://schemas.microsoft.com/office/drawing/2014/main" id="{F275693F-0548-9442-5FBB-A8DD94631706}"/>
              </a:ext>
            </a:extLst>
          </p:cNvPr>
          <p:cNvSpPr/>
          <p:nvPr/>
        </p:nvSpPr>
        <p:spPr>
          <a:xfrm>
            <a:off x="3521798" y="702861"/>
            <a:ext cx="1153099" cy="1153099"/>
          </a:xfrm>
          <a:custGeom>
            <a:avLst/>
            <a:gdLst>
              <a:gd name="connsiteX0" fmla="*/ 144137 w 1153099"/>
              <a:gd name="connsiteY0" fmla="*/ 144137 h 1153099"/>
              <a:gd name="connsiteX1" fmla="*/ 593846 w 1153099"/>
              <a:gd name="connsiteY1" fmla="*/ 144137 h 1153099"/>
              <a:gd name="connsiteX2" fmla="*/ 1008962 w 1153099"/>
              <a:gd name="connsiteY2" fmla="*/ 144137 h 1153099"/>
              <a:gd name="connsiteX3" fmla="*/ 1008962 w 1153099"/>
              <a:gd name="connsiteY3" fmla="*/ 550605 h 1153099"/>
              <a:gd name="connsiteX4" fmla="*/ 1008962 w 1153099"/>
              <a:gd name="connsiteY4" fmla="*/ 1008962 h 1153099"/>
              <a:gd name="connsiteX5" fmla="*/ 559253 w 1153099"/>
              <a:gd name="connsiteY5" fmla="*/ 1008962 h 1153099"/>
              <a:gd name="connsiteX6" fmla="*/ 144137 w 1153099"/>
              <a:gd name="connsiteY6" fmla="*/ 1008962 h 1153099"/>
              <a:gd name="connsiteX7" fmla="*/ 144137 w 1153099"/>
              <a:gd name="connsiteY7" fmla="*/ 602494 h 1153099"/>
              <a:gd name="connsiteX8" fmla="*/ 144137 w 1153099"/>
              <a:gd name="connsiteY8" fmla="*/ 144137 h 1153099"/>
              <a:gd name="connsiteX0" fmla="*/ 0 w 1153099"/>
              <a:gd name="connsiteY0" fmla="*/ 0 h 1153099"/>
              <a:gd name="connsiteX1" fmla="*/ 541957 w 1153099"/>
              <a:gd name="connsiteY1" fmla="*/ 0 h 1153099"/>
              <a:gd name="connsiteX2" fmla="*/ 1153099 w 1153099"/>
              <a:gd name="connsiteY2" fmla="*/ 0 h 1153099"/>
              <a:gd name="connsiteX3" fmla="*/ 1008962 w 1153099"/>
              <a:gd name="connsiteY3" fmla="*/ 144137 h 1153099"/>
              <a:gd name="connsiteX4" fmla="*/ 602494 w 1153099"/>
              <a:gd name="connsiteY4" fmla="*/ 144137 h 1153099"/>
              <a:gd name="connsiteX5" fmla="*/ 144137 w 1153099"/>
              <a:gd name="connsiteY5" fmla="*/ 144137 h 1153099"/>
              <a:gd name="connsiteX6" fmla="*/ 0 w 1153099"/>
              <a:gd name="connsiteY6" fmla="*/ 0 h 1153099"/>
              <a:gd name="connsiteX0" fmla="*/ 0 w 1153099"/>
              <a:gd name="connsiteY0" fmla="*/ 1153099 h 1153099"/>
              <a:gd name="connsiteX1" fmla="*/ 144137 w 1153099"/>
              <a:gd name="connsiteY1" fmla="*/ 1008962 h 1153099"/>
              <a:gd name="connsiteX2" fmla="*/ 559253 w 1153099"/>
              <a:gd name="connsiteY2" fmla="*/ 1008962 h 1153099"/>
              <a:gd name="connsiteX3" fmla="*/ 1008962 w 1153099"/>
              <a:gd name="connsiteY3" fmla="*/ 1008962 h 1153099"/>
              <a:gd name="connsiteX4" fmla="*/ 1153099 w 1153099"/>
              <a:gd name="connsiteY4" fmla="*/ 1153099 h 1153099"/>
              <a:gd name="connsiteX5" fmla="*/ 576550 w 1153099"/>
              <a:gd name="connsiteY5" fmla="*/ 1153099 h 1153099"/>
              <a:gd name="connsiteX6" fmla="*/ 0 w 1153099"/>
              <a:gd name="connsiteY6" fmla="*/ 1153099 h 1153099"/>
              <a:gd name="connsiteX0" fmla="*/ 0 w 1153099"/>
              <a:gd name="connsiteY0" fmla="*/ 0 h 1153099"/>
              <a:gd name="connsiteX1" fmla="*/ 144137 w 1153099"/>
              <a:gd name="connsiteY1" fmla="*/ 144137 h 1153099"/>
              <a:gd name="connsiteX2" fmla="*/ 144137 w 1153099"/>
              <a:gd name="connsiteY2" fmla="*/ 559253 h 1153099"/>
              <a:gd name="connsiteX3" fmla="*/ 144137 w 1153099"/>
              <a:gd name="connsiteY3" fmla="*/ 1008962 h 1153099"/>
              <a:gd name="connsiteX4" fmla="*/ 0 w 1153099"/>
              <a:gd name="connsiteY4" fmla="*/ 1153099 h 1153099"/>
              <a:gd name="connsiteX5" fmla="*/ 0 w 1153099"/>
              <a:gd name="connsiteY5" fmla="*/ 588080 h 1153099"/>
              <a:gd name="connsiteX6" fmla="*/ 0 w 1153099"/>
              <a:gd name="connsiteY6" fmla="*/ 0 h 1153099"/>
              <a:gd name="connsiteX0" fmla="*/ 1153099 w 1153099"/>
              <a:gd name="connsiteY0" fmla="*/ 0 h 1153099"/>
              <a:gd name="connsiteX1" fmla="*/ 1153099 w 1153099"/>
              <a:gd name="connsiteY1" fmla="*/ 576550 h 1153099"/>
              <a:gd name="connsiteX2" fmla="*/ 1153099 w 1153099"/>
              <a:gd name="connsiteY2" fmla="*/ 1153099 h 1153099"/>
              <a:gd name="connsiteX3" fmla="*/ 1008962 w 1153099"/>
              <a:gd name="connsiteY3" fmla="*/ 1008962 h 1153099"/>
              <a:gd name="connsiteX4" fmla="*/ 1008962 w 1153099"/>
              <a:gd name="connsiteY4" fmla="*/ 593846 h 1153099"/>
              <a:gd name="connsiteX5" fmla="*/ 1008962 w 1153099"/>
              <a:gd name="connsiteY5" fmla="*/ 144137 h 1153099"/>
              <a:gd name="connsiteX6" fmla="*/ 1153099 w 1153099"/>
              <a:gd name="connsiteY6" fmla="*/ 0 h 1153099"/>
              <a:gd name="connsiteX0" fmla="*/ 0 w 1153099"/>
              <a:gd name="connsiteY0" fmla="*/ 0 h 1153099"/>
              <a:gd name="connsiteX1" fmla="*/ 565019 w 1153099"/>
              <a:gd name="connsiteY1" fmla="*/ 0 h 1153099"/>
              <a:gd name="connsiteX2" fmla="*/ 1153099 w 1153099"/>
              <a:gd name="connsiteY2" fmla="*/ 0 h 1153099"/>
              <a:gd name="connsiteX3" fmla="*/ 1153099 w 1153099"/>
              <a:gd name="connsiteY3" fmla="*/ 541957 h 1153099"/>
              <a:gd name="connsiteX4" fmla="*/ 1153099 w 1153099"/>
              <a:gd name="connsiteY4" fmla="*/ 1153099 h 1153099"/>
              <a:gd name="connsiteX5" fmla="*/ 576550 w 1153099"/>
              <a:gd name="connsiteY5" fmla="*/ 1153099 h 1153099"/>
              <a:gd name="connsiteX6" fmla="*/ 0 w 1153099"/>
              <a:gd name="connsiteY6" fmla="*/ 1153099 h 1153099"/>
              <a:gd name="connsiteX7" fmla="*/ 0 w 1153099"/>
              <a:gd name="connsiteY7" fmla="*/ 588080 h 1153099"/>
              <a:gd name="connsiteX8" fmla="*/ 0 w 1153099"/>
              <a:gd name="connsiteY8" fmla="*/ 0 h 1153099"/>
              <a:gd name="connsiteX9" fmla="*/ 144137 w 1153099"/>
              <a:gd name="connsiteY9" fmla="*/ 144137 h 1153099"/>
              <a:gd name="connsiteX10" fmla="*/ 550605 w 1153099"/>
              <a:gd name="connsiteY10" fmla="*/ 144137 h 1153099"/>
              <a:gd name="connsiteX11" fmla="*/ 1008962 w 1153099"/>
              <a:gd name="connsiteY11" fmla="*/ 144137 h 1153099"/>
              <a:gd name="connsiteX12" fmla="*/ 1008962 w 1153099"/>
              <a:gd name="connsiteY12" fmla="*/ 593846 h 1153099"/>
              <a:gd name="connsiteX13" fmla="*/ 1008962 w 1153099"/>
              <a:gd name="connsiteY13" fmla="*/ 1008962 h 1153099"/>
              <a:gd name="connsiteX14" fmla="*/ 585198 w 1153099"/>
              <a:gd name="connsiteY14" fmla="*/ 1008962 h 1153099"/>
              <a:gd name="connsiteX15" fmla="*/ 144137 w 1153099"/>
              <a:gd name="connsiteY15" fmla="*/ 1008962 h 1153099"/>
              <a:gd name="connsiteX16" fmla="*/ 144137 w 1153099"/>
              <a:gd name="connsiteY16" fmla="*/ 559253 h 1153099"/>
              <a:gd name="connsiteX17" fmla="*/ 144137 w 1153099"/>
              <a:gd name="connsiteY17" fmla="*/ 144137 h 1153099"/>
              <a:gd name="connsiteX18" fmla="*/ 0 w 1153099"/>
              <a:gd name="connsiteY18" fmla="*/ 0 h 1153099"/>
              <a:gd name="connsiteX19" fmla="*/ 144137 w 1153099"/>
              <a:gd name="connsiteY19" fmla="*/ 144137 h 1153099"/>
              <a:gd name="connsiteX20" fmla="*/ 0 w 1153099"/>
              <a:gd name="connsiteY20" fmla="*/ 1153099 h 1153099"/>
              <a:gd name="connsiteX21" fmla="*/ 144137 w 1153099"/>
              <a:gd name="connsiteY21" fmla="*/ 1008962 h 1153099"/>
              <a:gd name="connsiteX22" fmla="*/ 1153099 w 1153099"/>
              <a:gd name="connsiteY22" fmla="*/ 0 h 1153099"/>
              <a:gd name="connsiteX23" fmla="*/ 1008962 w 1153099"/>
              <a:gd name="connsiteY23" fmla="*/ 144137 h 1153099"/>
              <a:gd name="connsiteX24" fmla="*/ 1153099 w 1153099"/>
              <a:gd name="connsiteY24" fmla="*/ 1153099 h 1153099"/>
              <a:gd name="connsiteX25" fmla="*/ 1008962 w 1153099"/>
              <a:gd name="connsiteY25" fmla="*/ 1008962 h 115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153099" h="1153099" stroke="0" extrusionOk="0">
                <a:moveTo>
                  <a:pt x="144137" y="144137"/>
                </a:moveTo>
                <a:cubicBezTo>
                  <a:pt x="251616" y="142284"/>
                  <a:pt x="428970" y="154237"/>
                  <a:pt x="593846" y="144137"/>
                </a:cubicBezTo>
                <a:cubicBezTo>
                  <a:pt x="758722" y="134037"/>
                  <a:pt x="811902" y="160944"/>
                  <a:pt x="1008962" y="144137"/>
                </a:cubicBezTo>
                <a:cubicBezTo>
                  <a:pt x="1022114" y="239984"/>
                  <a:pt x="1021158" y="386918"/>
                  <a:pt x="1008962" y="550605"/>
                </a:cubicBezTo>
                <a:cubicBezTo>
                  <a:pt x="996766" y="714292"/>
                  <a:pt x="1021152" y="799840"/>
                  <a:pt x="1008962" y="1008962"/>
                </a:cubicBezTo>
                <a:cubicBezTo>
                  <a:pt x="881981" y="1004141"/>
                  <a:pt x="722876" y="1015051"/>
                  <a:pt x="559253" y="1008962"/>
                </a:cubicBezTo>
                <a:cubicBezTo>
                  <a:pt x="395630" y="1002873"/>
                  <a:pt x="272654" y="1014786"/>
                  <a:pt x="144137" y="1008962"/>
                </a:cubicBezTo>
                <a:cubicBezTo>
                  <a:pt x="129906" y="865991"/>
                  <a:pt x="161513" y="717204"/>
                  <a:pt x="144137" y="602494"/>
                </a:cubicBezTo>
                <a:cubicBezTo>
                  <a:pt x="126761" y="487784"/>
                  <a:pt x="125509" y="345405"/>
                  <a:pt x="144137" y="144137"/>
                </a:cubicBezTo>
                <a:close/>
              </a:path>
              <a:path w="1153099" h="1153099" fill="lightenLess" stroke="0" extrusionOk="0">
                <a:moveTo>
                  <a:pt x="0" y="0"/>
                </a:moveTo>
                <a:cubicBezTo>
                  <a:pt x="250991" y="23793"/>
                  <a:pt x="417000" y="-9994"/>
                  <a:pt x="541957" y="0"/>
                </a:cubicBezTo>
                <a:cubicBezTo>
                  <a:pt x="666914" y="9994"/>
                  <a:pt x="985348" y="-1170"/>
                  <a:pt x="1153099" y="0"/>
                </a:cubicBezTo>
                <a:cubicBezTo>
                  <a:pt x="1099394" y="57617"/>
                  <a:pt x="1046021" y="100570"/>
                  <a:pt x="1008962" y="144137"/>
                </a:cubicBezTo>
                <a:cubicBezTo>
                  <a:pt x="869151" y="135885"/>
                  <a:pt x="723065" y="140642"/>
                  <a:pt x="602494" y="144137"/>
                </a:cubicBezTo>
                <a:cubicBezTo>
                  <a:pt x="481923" y="147632"/>
                  <a:pt x="279668" y="153697"/>
                  <a:pt x="144137" y="144137"/>
                </a:cubicBezTo>
                <a:cubicBezTo>
                  <a:pt x="68300" y="80505"/>
                  <a:pt x="50540" y="50285"/>
                  <a:pt x="0" y="0"/>
                </a:cubicBezTo>
                <a:close/>
              </a:path>
              <a:path w="1153099" h="1153099" fill="darkenLess" stroke="0" extrusionOk="0">
                <a:moveTo>
                  <a:pt x="0" y="1153099"/>
                </a:moveTo>
                <a:cubicBezTo>
                  <a:pt x="58539" y="1087846"/>
                  <a:pt x="83858" y="1066681"/>
                  <a:pt x="144137" y="1008962"/>
                </a:cubicBezTo>
                <a:cubicBezTo>
                  <a:pt x="230323" y="1028623"/>
                  <a:pt x="434420" y="1025294"/>
                  <a:pt x="559253" y="1008962"/>
                </a:cubicBezTo>
                <a:cubicBezTo>
                  <a:pt x="684086" y="992630"/>
                  <a:pt x="790841" y="996247"/>
                  <a:pt x="1008962" y="1008962"/>
                </a:cubicBezTo>
                <a:cubicBezTo>
                  <a:pt x="1050954" y="1052884"/>
                  <a:pt x="1103325" y="1109039"/>
                  <a:pt x="1153099" y="1153099"/>
                </a:cubicBezTo>
                <a:cubicBezTo>
                  <a:pt x="910759" y="1176837"/>
                  <a:pt x="744979" y="1129666"/>
                  <a:pt x="576550" y="1153099"/>
                </a:cubicBezTo>
                <a:cubicBezTo>
                  <a:pt x="408121" y="1176532"/>
                  <a:pt x="269919" y="1151471"/>
                  <a:pt x="0" y="1153099"/>
                </a:cubicBezTo>
                <a:close/>
              </a:path>
              <a:path w="1153099" h="1153099" fill="lighten" stroke="0" extrusionOk="0">
                <a:moveTo>
                  <a:pt x="0" y="0"/>
                </a:moveTo>
                <a:cubicBezTo>
                  <a:pt x="62818" y="62839"/>
                  <a:pt x="94021" y="91372"/>
                  <a:pt x="144137" y="144137"/>
                </a:cubicBezTo>
                <a:cubicBezTo>
                  <a:pt x="133386" y="334103"/>
                  <a:pt x="153481" y="463071"/>
                  <a:pt x="144137" y="559253"/>
                </a:cubicBezTo>
                <a:cubicBezTo>
                  <a:pt x="134793" y="655435"/>
                  <a:pt x="161956" y="851990"/>
                  <a:pt x="144137" y="1008962"/>
                </a:cubicBezTo>
                <a:cubicBezTo>
                  <a:pt x="80137" y="1062861"/>
                  <a:pt x="60303" y="1086657"/>
                  <a:pt x="0" y="1153099"/>
                </a:cubicBezTo>
                <a:cubicBezTo>
                  <a:pt x="26719" y="930101"/>
                  <a:pt x="-11019" y="703787"/>
                  <a:pt x="0" y="588080"/>
                </a:cubicBezTo>
                <a:cubicBezTo>
                  <a:pt x="11019" y="472373"/>
                  <a:pt x="9626" y="118859"/>
                  <a:pt x="0" y="0"/>
                </a:cubicBezTo>
                <a:close/>
              </a:path>
              <a:path w="1153099" h="1153099" fill="darken" stroke="0" extrusionOk="0">
                <a:moveTo>
                  <a:pt x="1153099" y="0"/>
                </a:moveTo>
                <a:cubicBezTo>
                  <a:pt x="1171119" y="134655"/>
                  <a:pt x="1134594" y="453465"/>
                  <a:pt x="1153099" y="576550"/>
                </a:cubicBezTo>
                <a:cubicBezTo>
                  <a:pt x="1171605" y="699635"/>
                  <a:pt x="1137089" y="878036"/>
                  <a:pt x="1153099" y="1153099"/>
                </a:cubicBezTo>
                <a:cubicBezTo>
                  <a:pt x="1083435" y="1078883"/>
                  <a:pt x="1066487" y="1055411"/>
                  <a:pt x="1008962" y="1008962"/>
                </a:cubicBezTo>
                <a:cubicBezTo>
                  <a:pt x="992823" y="832767"/>
                  <a:pt x="1022097" y="768546"/>
                  <a:pt x="1008962" y="593846"/>
                </a:cubicBezTo>
                <a:cubicBezTo>
                  <a:pt x="995827" y="419146"/>
                  <a:pt x="1015923" y="299479"/>
                  <a:pt x="1008962" y="144137"/>
                </a:cubicBezTo>
                <a:cubicBezTo>
                  <a:pt x="1055666" y="106639"/>
                  <a:pt x="1092107" y="64964"/>
                  <a:pt x="1153099" y="0"/>
                </a:cubicBezTo>
                <a:close/>
              </a:path>
              <a:path w="1153099" h="1153099" fill="none" extrusionOk="0">
                <a:moveTo>
                  <a:pt x="0" y="0"/>
                </a:moveTo>
                <a:cubicBezTo>
                  <a:pt x="266614" y="11817"/>
                  <a:pt x="447862" y="26427"/>
                  <a:pt x="565019" y="0"/>
                </a:cubicBezTo>
                <a:cubicBezTo>
                  <a:pt x="682176" y="-26427"/>
                  <a:pt x="1015788" y="-10604"/>
                  <a:pt x="1153099" y="0"/>
                </a:cubicBezTo>
                <a:cubicBezTo>
                  <a:pt x="1163762" y="227174"/>
                  <a:pt x="1147182" y="349795"/>
                  <a:pt x="1153099" y="541957"/>
                </a:cubicBezTo>
                <a:cubicBezTo>
                  <a:pt x="1159016" y="734119"/>
                  <a:pt x="1130119" y="873855"/>
                  <a:pt x="1153099" y="1153099"/>
                </a:cubicBezTo>
                <a:cubicBezTo>
                  <a:pt x="1028808" y="1125527"/>
                  <a:pt x="863651" y="1134327"/>
                  <a:pt x="576550" y="1153099"/>
                </a:cubicBezTo>
                <a:cubicBezTo>
                  <a:pt x="289449" y="1171871"/>
                  <a:pt x="241643" y="1141625"/>
                  <a:pt x="0" y="1153099"/>
                </a:cubicBezTo>
                <a:cubicBezTo>
                  <a:pt x="-282" y="962421"/>
                  <a:pt x="15265" y="853837"/>
                  <a:pt x="0" y="588080"/>
                </a:cubicBezTo>
                <a:cubicBezTo>
                  <a:pt x="-15265" y="322323"/>
                  <a:pt x="21149" y="251131"/>
                  <a:pt x="0" y="0"/>
                </a:cubicBezTo>
                <a:close/>
                <a:moveTo>
                  <a:pt x="144137" y="144137"/>
                </a:moveTo>
                <a:cubicBezTo>
                  <a:pt x="283574" y="133093"/>
                  <a:pt x="396711" y="161126"/>
                  <a:pt x="550605" y="144137"/>
                </a:cubicBezTo>
                <a:cubicBezTo>
                  <a:pt x="704499" y="127148"/>
                  <a:pt x="827534" y="159824"/>
                  <a:pt x="1008962" y="144137"/>
                </a:cubicBezTo>
                <a:cubicBezTo>
                  <a:pt x="986539" y="351598"/>
                  <a:pt x="1009546" y="422317"/>
                  <a:pt x="1008962" y="593846"/>
                </a:cubicBezTo>
                <a:cubicBezTo>
                  <a:pt x="1008378" y="765375"/>
                  <a:pt x="994700" y="887916"/>
                  <a:pt x="1008962" y="1008962"/>
                </a:cubicBezTo>
                <a:cubicBezTo>
                  <a:pt x="904945" y="993985"/>
                  <a:pt x="725481" y="988280"/>
                  <a:pt x="585198" y="1008962"/>
                </a:cubicBezTo>
                <a:cubicBezTo>
                  <a:pt x="444915" y="1029644"/>
                  <a:pt x="345522" y="1001624"/>
                  <a:pt x="144137" y="1008962"/>
                </a:cubicBezTo>
                <a:cubicBezTo>
                  <a:pt x="122727" y="877889"/>
                  <a:pt x="139201" y="738615"/>
                  <a:pt x="144137" y="559253"/>
                </a:cubicBezTo>
                <a:cubicBezTo>
                  <a:pt x="149073" y="379891"/>
                  <a:pt x="134072" y="271376"/>
                  <a:pt x="144137" y="144137"/>
                </a:cubicBezTo>
                <a:close/>
                <a:moveTo>
                  <a:pt x="0" y="0"/>
                </a:moveTo>
                <a:cubicBezTo>
                  <a:pt x="61675" y="64514"/>
                  <a:pt x="99662" y="112194"/>
                  <a:pt x="144137" y="144137"/>
                </a:cubicBezTo>
                <a:moveTo>
                  <a:pt x="0" y="1153099"/>
                </a:moveTo>
                <a:cubicBezTo>
                  <a:pt x="38437" y="1124157"/>
                  <a:pt x="93404" y="1046991"/>
                  <a:pt x="144137" y="1008962"/>
                </a:cubicBezTo>
                <a:moveTo>
                  <a:pt x="1153099" y="0"/>
                </a:moveTo>
                <a:cubicBezTo>
                  <a:pt x="1074941" y="65442"/>
                  <a:pt x="1049259" y="100854"/>
                  <a:pt x="1008962" y="144137"/>
                </a:cubicBezTo>
                <a:moveTo>
                  <a:pt x="1153099" y="1153099"/>
                </a:moveTo>
                <a:cubicBezTo>
                  <a:pt x="1119419" y="1127368"/>
                  <a:pt x="1050769" y="1039570"/>
                  <a:pt x="1008962" y="1008962"/>
                </a:cubicBezTo>
              </a:path>
              <a:path w="1153099" h="1153099" fill="none" stroke="0" extrusionOk="0">
                <a:moveTo>
                  <a:pt x="0" y="0"/>
                </a:moveTo>
                <a:cubicBezTo>
                  <a:pt x="250437" y="28805"/>
                  <a:pt x="294432" y="23370"/>
                  <a:pt x="576550" y="0"/>
                </a:cubicBezTo>
                <a:cubicBezTo>
                  <a:pt x="858668" y="-23370"/>
                  <a:pt x="960665" y="-4337"/>
                  <a:pt x="1153099" y="0"/>
                </a:cubicBezTo>
                <a:cubicBezTo>
                  <a:pt x="1126378" y="270378"/>
                  <a:pt x="1134867" y="358432"/>
                  <a:pt x="1153099" y="588080"/>
                </a:cubicBezTo>
                <a:cubicBezTo>
                  <a:pt x="1171331" y="817728"/>
                  <a:pt x="1141541" y="935590"/>
                  <a:pt x="1153099" y="1153099"/>
                </a:cubicBezTo>
                <a:cubicBezTo>
                  <a:pt x="974739" y="1148817"/>
                  <a:pt x="834971" y="1164408"/>
                  <a:pt x="611142" y="1153099"/>
                </a:cubicBezTo>
                <a:cubicBezTo>
                  <a:pt x="387313" y="1141790"/>
                  <a:pt x="292266" y="1175250"/>
                  <a:pt x="0" y="1153099"/>
                </a:cubicBezTo>
                <a:cubicBezTo>
                  <a:pt x="-25737" y="926213"/>
                  <a:pt x="-27442" y="871306"/>
                  <a:pt x="0" y="599611"/>
                </a:cubicBezTo>
                <a:cubicBezTo>
                  <a:pt x="27442" y="327916"/>
                  <a:pt x="14635" y="288657"/>
                  <a:pt x="0" y="0"/>
                </a:cubicBezTo>
                <a:close/>
                <a:moveTo>
                  <a:pt x="144137" y="144137"/>
                </a:moveTo>
                <a:cubicBezTo>
                  <a:pt x="353833" y="138013"/>
                  <a:pt x="439011" y="138331"/>
                  <a:pt x="567901" y="144137"/>
                </a:cubicBezTo>
                <a:cubicBezTo>
                  <a:pt x="696791" y="149943"/>
                  <a:pt x="859579" y="159926"/>
                  <a:pt x="1008962" y="144137"/>
                </a:cubicBezTo>
                <a:cubicBezTo>
                  <a:pt x="1013071" y="302734"/>
                  <a:pt x="1015386" y="412943"/>
                  <a:pt x="1008962" y="593846"/>
                </a:cubicBezTo>
                <a:cubicBezTo>
                  <a:pt x="1002538" y="774749"/>
                  <a:pt x="991162" y="910230"/>
                  <a:pt x="1008962" y="1008962"/>
                </a:cubicBezTo>
                <a:cubicBezTo>
                  <a:pt x="875388" y="1007828"/>
                  <a:pt x="775226" y="989476"/>
                  <a:pt x="593846" y="1008962"/>
                </a:cubicBezTo>
                <a:cubicBezTo>
                  <a:pt x="412466" y="1028448"/>
                  <a:pt x="350774" y="1003089"/>
                  <a:pt x="144137" y="1008962"/>
                </a:cubicBezTo>
                <a:cubicBezTo>
                  <a:pt x="164609" y="925517"/>
                  <a:pt x="154607" y="709457"/>
                  <a:pt x="144137" y="593846"/>
                </a:cubicBezTo>
                <a:cubicBezTo>
                  <a:pt x="133667" y="478235"/>
                  <a:pt x="155691" y="244670"/>
                  <a:pt x="144137" y="144137"/>
                </a:cubicBezTo>
                <a:close/>
                <a:moveTo>
                  <a:pt x="0" y="0"/>
                </a:moveTo>
                <a:cubicBezTo>
                  <a:pt x="26801" y="37047"/>
                  <a:pt x="78659" y="87482"/>
                  <a:pt x="144137" y="144137"/>
                </a:cubicBezTo>
                <a:moveTo>
                  <a:pt x="0" y="1153099"/>
                </a:moveTo>
                <a:cubicBezTo>
                  <a:pt x="33881" y="1108144"/>
                  <a:pt x="83960" y="1062385"/>
                  <a:pt x="144137" y="1008962"/>
                </a:cubicBezTo>
                <a:moveTo>
                  <a:pt x="1153099" y="0"/>
                </a:moveTo>
                <a:cubicBezTo>
                  <a:pt x="1117127" y="22806"/>
                  <a:pt x="1085087" y="79464"/>
                  <a:pt x="1008962" y="144137"/>
                </a:cubicBezTo>
                <a:moveTo>
                  <a:pt x="1153099" y="1153099"/>
                </a:moveTo>
                <a:cubicBezTo>
                  <a:pt x="1109474" y="1122791"/>
                  <a:pt x="1067466" y="1059240"/>
                  <a:pt x="1008962" y="1008962"/>
                </a:cubicBezTo>
              </a:path>
            </a:pathLst>
          </a:custGeom>
          <a:solidFill>
            <a:srgbClr val="FFF2CC"/>
          </a:solidFill>
          <a:ln w="28575">
            <a:solidFill>
              <a:srgbClr val="FFC00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719041012">
                  <a:prstGeom prst="bevel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19CD5B2-BE98-9C67-9DE5-6C88A7AC6FDB}"/>
              </a:ext>
            </a:extLst>
          </p:cNvPr>
          <p:cNvSpPr/>
          <p:nvPr/>
        </p:nvSpPr>
        <p:spPr>
          <a:xfrm>
            <a:off x="633565" y="2902853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00FD35C-4C2F-AD2F-F3AC-FDC1C0BDA036}"/>
              </a:ext>
            </a:extLst>
          </p:cNvPr>
          <p:cNvSpPr/>
          <p:nvPr/>
        </p:nvSpPr>
        <p:spPr>
          <a:xfrm>
            <a:off x="629450" y="3787060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76200">
            <a:solidFill>
              <a:schemeClr val="accent1">
                <a:lumMod val="60000"/>
                <a:lumOff val="4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35E5382-E8C5-6F58-8D31-AC2F834B38F4}"/>
              </a:ext>
            </a:extLst>
          </p:cNvPr>
          <p:cNvSpPr/>
          <p:nvPr/>
        </p:nvSpPr>
        <p:spPr>
          <a:xfrm>
            <a:off x="629450" y="4661249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76200">
            <a:solidFill>
              <a:srgbClr val="CC33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DBDEE68-4482-E1BD-32E8-71A04EF6E12B}"/>
              </a:ext>
            </a:extLst>
          </p:cNvPr>
          <p:cNvSpPr/>
          <p:nvPr/>
        </p:nvSpPr>
        <p:spPr>
          <a:xfrm>
            <a:off x="629450" y="5549506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7620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빗면 28">
            <a:extLst>
              <a:ext uri="{FF2B5EF4-FFF2-40B4-BE49-F238E27FC236}">
                <a16:creationId xmlns:a16="http://schemas.microsoft.com/office/drawing/2014/main" id="{9791680C-DA0F-48F9-9B2D-1A1F300D981D}"/>
              </a:ext>
            </a:extLst>
          </p:cNvPr>
          <p:cNvSpPr/>
          <p:nvPr/>
        </p:nvSpPr>
        <p:spPr>
          <a:xfrm>
            <a:off x="5232903" y="702861"/>
            <a:ext cx="1153099" cy="1153099"/>
          </a:xfrm>
          <a:solidFill>
            <a:srgbClr val="DAE3F3"/>
          </a:solidFill>
          <a:ln w="28575">
            <a:solidFill>
              <a:srgbClr val="8FAADC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빗면 29">
            <a:extLst>
              <a:ext uri="{FF2B5EF4-FFF2-40B4-BE49-F238E27FC236}">
                <a16:creationId xmlns:a16="http://schemas.microsoft.com/office/drawing/2014/main" id="{BD21C6F3-0F14-591D-6B62-B7545D92914B}"/>
              </a:ext>
            </a:extLst>
          </p:cNvPr>
          <p:cNvSpPr/>
          <p:nvPr/>
        </p:nvSpPr>
        <p:spPr>
          <a:xfrm>
            <a:off x="6944008" y="702861"/>
            <a:ext cx="1153099" cy="1153099"/>
          </a:xfrm>
          <a:solidFill>
            <a:srgbClr val="FBE5D6"/>
          </a:solidFill>
          <a:ln w="28575">
            <a:solidFill>
              <a:srgbClr val="CC33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빗면 30">
            <a:extLst>
              <a:ext uri="{FF2B5EF4-FFF2-40B4-BE49-F238E27FC236}">
                <a16:creationId xmlns:a16="http://schemas.microsoft.com/office/drawing/2014/main" id="{8409DD96-A6D7-7991-BE19-0448321184E8}"/>
              </a:ext>
            </a:extLst>
          </p:cNvPr>
          <p:cNvSpPr/>
          <p:nvPr/>
        </p:nvSpPr>
        <p:spPr>
          <a:xfrm>
            <a:off x="8655113" y="702861"/>
            <a:ext cx="1153099" cy="1153099"/>
          </a:xfrm>
          <a:solidFill>
            <a:srgbClr val="E2F0D9"/>
          </a:solidFill>
          <a:ln w="28575">
            <a:solidFill>
              <a:srgbClr val="38572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빗면 31">
            <a:extLst>
              <a:ext uri="{FF2B5EF4-FFF2-40B4-BE49-F238E27FC236}">
                <a16:creationId xmlns:a16="http://schemas.microsoft.com/office/drawing/2014/main" id="{1BF41D5A-8E15-3F8C-E19E-DCB796AEE52B}"/>
              </a:ext>
            </a:extLst>
          </p:cNvPr>
          <p:cNvSpPr/>
          <p:nvPr/>
        </p:nvSpPr>
        <p:spPr>
          <a:xfrm>
            <a:off x="10366218" y="702861"/>
            <a:ext cx="1153099" cy="1153099"/>
          </a:xfrm>
          <a:solidFill>
            <a:schemeClr val="bg2">
              <a:lumMod val="50000"/>
            </a:schemeClr>
          </a:solidFill>
          <a:ln w="285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빗면 32">
            <a:extLst>
              <a:ext uri="{FF2B5EF4-FFF2-40B4-BE49-F238E27FC236}">
                <a16:creationId xmlns:a16="http://schemas.microsoft.com/office/drawing/2014/main" id="{35EF993B-05BB-888C-1AF4-5D42F681925C}"/>
              </a:ext>
            </a:extLst>
          </p:cNvPr>
          <p:cNvSpPr/>
          <p:nvPr/>
        </p:nvSpPr>
        <p:spPr>
          <a:xfrm>
            <a:off x="3521798" y="2326303"/>
            <a:ext cx="1153099" cy="1153099"/>
          </a:xfrm>
          <a:prstGeom prst="bevel">
            <a:avLst/>
          </a:prstGeom>
          <a:solidFill>
            <a:srgbClr val="FFC000"/>
          </a:solidFill>
          <a:ln w="28575">
            <a:solidFill>
              <a:srgbClr val="FFF2CC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719041012">
                  <a:custGeom>
                    <a:avLst/>
                    <a:gdLst>
                      <a:gd name="connsiteX0" fmla="*/ 144137 w 1153099"/>
                      <a:gd name="connsiteY0" fmla="*/ 144137 h 1153099"/>
                      <a:gd name="connsiteX1" fmla="*/ 593846 w 1153099"/>
                      <a:gd name="connsiteY1" fmla="*/ 144137 h 1153099"/>
                      <a:gd name="connsiteX2" fmla="*/ 1008962 w 1153099"/>
                      <a:gd name="connsiteY2" fmla="*/ 144137 h 1153099"/>
                      <a:gd name="connsiteX3" fmla="*/ 1008962 w 1153099"/>
                      <a:gd name="connsiteY3" fmla="*/ 550605 h 1153099"/>
                      <a:gd name="connsiteX4" fmla="*/ 1008962 w 1153099"/>
                      <a:gd name="connsiteY4" fmla="*/ 1008962 h 1153099"/>
                      <a:gd name="connsiteX5" fmla="*/ 559253 w 1153099"/>
                      <a:gd name="connsiteY5" fmla="*/ 1008962 h 1153099"/>
                      <a:gd name="connsiteX6" fmla="*/ 144137 w 1153099"/>
                      <a:gd name="connsiteY6" fmla="*/ 1008962 h 1153099"/>
                      <a:gd name="connsiteX7" fmla="*/ 144137 w 1153099"/>
                      <a:gd name="connsiteY7" fmla="*/ 602494 h 1153099"/>
                      <a:gd name="connsiteX8" fmla="*/ 144137 w 1153099"/>
                      <a:gd name="connsiteY8" fmla="*/ 144137 h 1153099"/>
                      <a:gd name="connsiteX0" fmla="*/ 0 w 1153099"/>
                      <a:gd name="connsiteY0" fmla="*/ 0 h 1153099"/>
                      <a:gd name="connsiteX1" fmla="*/ 541957 w 1153099"/>
                      <a:gd name="connsiteY1" fmla="*/ 0 h 1153099"/>
                      <a:gd name="connsiteX2" fmla="*/ 1153099 w 1153099"/>
                      <a:gd name="connsiteY2" fmla="*/ 0 h 1153099"/>
                      <a:gd name="connsiteX3" fmla="*/ 1008962 w 1153099"/>
                      <a:gd name="connsiteY3" fmla="*/ 144137 h 1153099"/>
                      <a:gd name="connsiteX4" fmla="*/ 602494 w 1153099"/>
                      <a:gd name="connsiteY4" fmla="*/ 144137 h 1153099"/>
                      <a:gd name="connsiteX5" fmla="*/ 144137 w 1153099"/>
                      <a:gd name="connsiteY5" fmla="*/ 144137 h 1153099"/>
                      <a:gd name="connsiteX6" fmla="*/ 0 w 1153099"/>
                      <a:gd name="connsiteY6" fmla="*/ 0 h 1153099"/>
                      <a:gd name="connsiteX0" fmla="*/ 0 w 1153099"/>
                      <a:gd name="connsiteY0" fmla="*/ 1153099 h 1153099"/>
                      <a:gd name="connsiteX1" fmla="*/ 144137 w 1153099"/>
                      <a:gd name="connsiteY1" fmla="*/ 1008962 h 1153099"/>
                      <a:gd name="connsiteX2" fmla="*/ 559253 w 1153099"/>
                      <a:gd name="connsiteY2" fmla="*/ 1008962 h 1153099"/>
                      <a:gd name="connsiteX3" fmla="*/ 1008962 w 1153099"/>
                      <a:gd name="connsiteY3" fmla="*/ 1008962 h 1153099"/>
                      <a:gd name="connsiteX4" fmla="*/ 1153099 w 1153099"/>
                      <a:gd name="connsiteY4" fmla="*/ 1153099 h 1153099"/>
                      <a:gd name="connsiteX5" fmla="*/ 576550 w 1153099"/>
                      <a:gd name="connsiteY5" fmla="*/ 1153099 h 1153099"/>
                      <a:gd name="connsiteX6" fmla="*/ 0 w 1153099"/>
                      <a:gd name="connsiteY6" fmla="*/ 1153099 h 1153099"/>
                      <a:gd name="connsiteX0" fmla="*/ 0 w 1153099"/>
                      <a:gd name="connsiteY0" fmla="*/ 0 h 1153099"/>
                      <a:gd name="connsiteX1" fmla="*/ 144137 w 1153099"/>
                      <a:gd name="connsiteY1" fmla="*/ 144137 h 1153099"/>
                      <a:gd name="connsiteX2" fmla="*/ 144137 w 1153099"/>
                      <a:gd name="connsiteY2" fmla="*/ 559253 h 1153099"/>
                      <a:gd name="connsiteX3" fmla="*/ 144137 w 1153099"/>
                      <a:gd name="connsiteY3" fmla="*/ 1008962 h 1153099"/>
                      <a:gd name="connsiteX4" fmla="*/ 0 w 1153099"/>
                      <a:gd name="connsiteY4" fmla="*/ 1153099 h 1153099"/>
                      <a:gd name="connsiteX5" fmla="*/ 0 w 1153099"/>
                      <a:gd name="connsiteY5" fmla="*/ 588080 h 1153099"/>
                      <a:gd name="connsiteX6" fmla="*/ 0 w 1153099"/>
                      <a:gd name="connsiteY6" fmla="*/ 0 h 1153099"/>
                      <a:gd name="connsiteX0" fmla="*/ 1153099 w 1153099"/>
                      <a:gd name="connsiteY0" fmla="*/ 0 h 1153099"/>
                      <a:gd name="connsiteX1" fmla="*/ 1153099 w 1153099"/>
                      <a:gd name="connsiteY1" fmla="*/ 576550 h 1153099"/>
                      <a:gd name="connsiteX2" fmla="*/ 1153099 w 1153099"/>
                      <a:gd name="connsiteY2" fmla="*/ 1153099 h 1153099"/>
                      <a:gd name="connsiteX3" fmla="*/ 1008962 w 1153099"/>
                      <a:gd name="connsiteY3" fmla="*/ 1008962 h 1153099"/>
                      <a:gd name="connsiteX4" fmla="*/ 1008962 w 1153099"/>
                      <a:gd name="connsiteY4" fmla="*/ 593846 h 1153099"/>
                      <a:gd name="connsiteX5" fmla="*/ 1008962 w 1153099"/>
                      <a:gd name="connsiteY5" fmla="*/ 144137 h 1153099"/>
                      <a:gd name="connsiteX6" fmla="*/ 1153099 w 1153099"/>
                      <a:gd name="connsiteY6" fmla="*/ 0 h 1153099"/>
                      <a:gd name="connsiteX0" fmla="*/ 0 w 1153099"/>
                      <a:gd name="connsiteY0" fmla="*/ 0 h 1153099"/>
                      <a:gd name="connsiteX1" fmla="*/ 565019 w 1153099"/>
                      <a:gd name="connsiteY1" fmla="*/ 0 h 1153099"/>
                      <a:gd name="connsiteX2" fmla="*/ 1153099 w 1153099"/>
                      <a:gd name="connsiteY2" fmla="*/ 0 h 1153099"/>
                      <a:gd name="connsiteX3" fmla="*/ 1153099 w 1153099"/>
                      <a:gd name="connsiteY3" fmla="*/ 541957 h 1153099"/>
                      <a:gd name="connsiteX4" fmla="*/ 1153099 w 1153099"/>
                      <a:gd name="connsiteY4" fmla="*/ 1153099 h 1153099"/>
                      <a:gd name="connsiteX5" fmla="*/ 576550 w 1153099"/>
                      <a:gd name="connsiteY5" fmla="*/ 1153099 h 1153099"/>
                      <a:gd name="connsiteX6" fmla="*/ 0 w 1153099"/>
                      <a:gd name="connsiteY6" fmla="*/ 1153099 h 1153099"/>
                      <a:gd name="connsiteX7" fmla="*/ 0 w 1153099"/>
                      <a:gd name="connsiteY7" fmla="*/ 588080 h 1153099"/>
                      <a:gd name="connsiteX8" fmla="*/ 0 w 1153099"/>
                      <a:gd name="connsiteY8" fmla="*/ 0 h 1153099"/>
                      <a:gd name="connsiteX9" fmla="*/ 144137 w 1153099"/>
                      <a:gd name="connsiteY9" fmla="*/ 144137 h 1153099"/>
                      <a:gd name="connsiteX10" fmla="*/ 550605 w 1153099"/>
                      <a:gd name="connsiteY10" fmla="*/ 144137 h 1153099"/>
                      <a:gd name="connsiteX11" fmla="*/ 1008962 w 1153099"/>
                      <a:gd name="connsiteY11" fmla="*/ 144137 h 1153099"/>
                      <a:gd name="connsiteX12" fmla="*/ 1008962 w 1153099"/>
                      <a:gd name="connsiteY12" fmla="*/ 593846 h 1153099"/>
                      <a:gd name="connsiteX13" fmla="*/ 1008962 w 1153099"/>
                      <a:gd name="connsiteY13" fmla="*/ 1008962 h 1153099"/>
                      <a:gd name="connsiteX14" fmla="*/ 585198 w 1153099"/>
                      <a:gd name="connsiteY14" fmla="*/ 1008962 h 1153099"/>
                      <a:gd name="connsiteX15" fmla="*/ 144137 w 1153099"/>
                      <a:gd name="connsiteY15" fmla="*/ 1008962 h 1153099"/>
                      <a:gd name="connsiteX16" fmla="*/ 144137 w 1153099"/>
                      <a:gd name="connsiteY16" fmla="*/ 559253 h 1153099"/>
                      <a:gd name="connsiteX17" fmla="*/ 144137 w 1153099"/>
                      <a:gd name="connsiteY17" fmla="*/ 144137 h 1153099"/>
                      <a:gd name="connsiteX18" fmla="*/ 0 w 1153099"/>
                      <a:gd name="connsiteY18" fmla="*/ 0 h 1153099"/>
                      <a:gd name="connsiteX19" fmla="*/ 144137 w 1153099"/>
                      <a:gd name="connsiteY19" fmla="*/ 144137 h 1153099"/>
                      <a:gd name="connsiteX20" fmla="*/ 0 w 1153099"/>
                      <a:gd name="connsiteY20" fmla="*/ 1153099 h 1153099"/>
                      <a:gd name="connsiteX21" fmla="*/ 144137 w 1153099"/>
                      <a:gd name="connsiteY21" fmla="*/ 1008962 h 1153099"/>
                      <a:gd name="connsiteX22" fmla="*/ 1153099 w 1153099"/>
                      <a:gd name="connsiteY22" fmla="*/ 0 h 1153099"/>
                      <a:gd name="connsiteX23" fmla="*/ 1008962 w 1153099"/>
                      <a:gd name="connsiteY23" fmla="*/ 144137 h 1153099"/>
                      <a:gd name="connsiteX24" fmla="*/ 1153099 w 1153099"/>
                      <a:gd name="connsiteY24" fmla="*/ 1153099 h 1153099"/>
                      <a:gd name="connsiteX25" fmla="*/ 1008962 w 1153099"/>
                      <a:gd name="connsiteY25" fmla="*/ 1008962 h 1153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1153099" h="1153099" stroke="0" extrusionOk="0">
                        <a:moveTo>
                          <a:pt x="144137" y="144137"/>
                        </a:moveTo>
                        <a:cubicBezTo>
                          <a:pt x="251616" y="142284"/>
                          <a:pt x="428970" y="154237"/>
                          <a:pt x="593846" y="144137"/>
                        </a:cubicBezTo>
                        <a:cubicBezTo>
                          <a:pt x="758722" y="134037"/>
                          <a:pt x="811902" y="160944"/>
                          <a:pt x="1008962" y="144137"/>
                        </a:cubicBezTo>
                        <a:cubicBezTo>
                          <a:pt x="1022114" y="239984"/>
                          <a:pt x="1021158" y="386918"/>
                          <a:pt x="1008962" y="550605"/>
                        </a:cubicBezTo>
                        <a:cubicBezTo>
                          <a:pt x="996766" y="714292"/>
                          <a:pt x="1021152" y="799840"/>
                          <a:pt x="1008962" y="1008962"/>
                        </a:cubicBezTo>
                        <a:cubicBezTo>
                          <a:pt x="881981" y="1004141"/>
                          <a:pt x="722876" y="1015051"/>
                          <a:pt x="559253" y="1008962"/>
                        </a:cubicBezTo>
                        <a:cubicBezTo>
                          <a:pt x="395630" y="1002873"/>
                          <a:pt x="272654" y="1014786"/>
                          <a:pt x="144137" y="1008962"/>
                        </a:cubicBezTo>
                        <a:cubicBezTo>
                          <a:pt x="129906" y="865991"/>
                          <a:pt x="161513" y="717204"/>
                          <a:pt x="144137" y="602494"/>
                        </a:cubicBezTo>
                        <a:cubicBezTo>
                          <a:pt x="126761" y="487784"/>
                          <a:pt x="125509" y="345405"/>
                          <a:pt x="144137" y="144137"/>
                        </a:cubicBezTo>
                        <a:close/>
                      </a:path>
                      <a:path w="1153099" h="1153099" fill="lightenLess" stroke="0" extrusionOk="0">
                        <a:moveTo>
                          <a:pt x="0" y="0"/>
                        </a:moveTo>
                        <a:cubicBezTo>
                          <a:pt x="250991" y="23793"/>
                          <a:pt x="417000" y="-9994"/>
                          <a:pt x="541957" y="0"/>
                        </a:cubicBezTo>
                        <a:cubicBezTo>
                          <a:pt x="666914" y="9994"/>
                          <a:pt x="985348" y="-1170"/>
                          <a:pt x="1153099" y="0"/>
                        </a:cubicBezTo>
                        <a:cubicBezTo>
                          <a:pt x="1099394" y="57617"/>
                          <a:pt x="1046021" y="100570"/>
                          <a:pt x="1008962" y="144137"/>
                        </a:cubicBezTo>
                        <a:cubicBezTo>
                          <a:pt x="869151" y="135885"/>
                          <a:pt x="723065" y="140642"/>
                          <a:pt x="602494" y="144137"/>
                        </a:cubicBezTo>
                        <a:cubicBezTo>
                          <a:pt x="481923" y="147632"/>
                          <a:pt x="279668" y="153697"/>
                          <a:pt x="144137" y="144137"/>
                        </a:cubicBezTo>
                        <a:cubicBezTo>
                          <a:pt x="68300" y="80505"/>
                          <a:pt x="50540" y="50285"/>
                          <a:pt x="0" y="0"/>
                        </a:cubicBezTo>
                        <a:close/>
                      </a:path>
                      <a:path w="1153099" h="1153099" fill="darkenLess" stroke="0" extrusionOk="0">
                        <a:moveTo>
                          <a:pt x="0" y="1153099"/>
                        </a:moveTo>
                        <a:cubicBezTo>
                          <a:pt x="58539" y="1087846"/>
                          <a:pt x="83858" y="1066681"/>
                          <a:pt x="144137" y="1008962"/>
                        </a:cubicBezTo>
                        <a:cubicBezTo>
                          <a:pt x="230323" y="1028623"/>
                          <a:pt x="434420" y="1025294"/>
                          <a:pt x="559253" y="1008962"/>
                        </a:cubicBezTo>
                        <a:cubicBezTo>
                          <a:pt x="684086" y="992630"/>
                          <a:pt x="790841" y="996247"/>
                          <a:pt x="1008962" y="1008962"/>
                        </a:cubicBezTo>
                        <a:cubicBezTo>
                          <a:pt x="1050954" y="1052884"/>
                          <a:pt x="1103325" y="1109039"/>
                          <a:pt x="1153099" y="1153099"/>
                        </a:cubicBezTo>
                        <a:cubicBezTo>
                          <a:pt x="910759" y="1176837"/>
                          <a:pt x="744979" y="1129666"/>
                          <a:pt x="576550" y="1153099"/>
                        </a:cubicBezTo>
                        <a:cubicBezTo>
                          <a:pt x="408121" y="1176532"/>
                          <a:pt x="269919" y="1151471"/>
                          <a:pt x="0" y="1153099"/>
                        </a:cubicBezTo>
                        <a:close/>
                      </a:path>
                      <a:path w="1153099" h="1153099" fill="lighten" stroke="0" extrusionOk="0">
                        <a:moveTo>
                          <a:pt x="0" y="0"/>
                        </a:moveTo>
                        <a:cubicBezTo>
                          <a:pt x="62818" y="62839"/>
                          <a:pt x="94021" y="91372"/>
                          <a:pt x="144137" y="144137"/>
                        </a:cubicBezTo>
                        <a:cubicBezTo>
                          <a:pt x="133386" y="334103"/>
                          <a:pt x="153481" y="463071"/>
                          <a:pt x="144137" y="559253"/>
                        </a:cubicBezTo>
                        <a:cubicBezTo>
                          <a:pt x="134793" y="655435"/>
                          <a:pt x="161956" y="851990"/>
                          <a:pt x="144137" y="1008962"/>
                        </a:cubicBezTo>
                        <a:cubicBezTo>
                          <a:pt x="80137" y="1062861"/>
                          <a:pt x="60303" y="1086657"/>
                          <a:pt x="0" y="1153099"/>
                        </a:cubicBezTo>
                        <a:cubicBezTo>
                          <a:pt x="26719" y="930101"/>
                          <a:pt x="-11019" y="703787"/>
                          <a:pt x="0" y="588080"/>
                        </a:cubicBezTo>
                        <a:cubicBezTo>
                          <a:pt x="11019" y="472373"/>
                          <a:pt x="9626" y="118859"/>
                          <a:pt x="0" y="0"/>
                        </a:cubicBezTo>
                        <a:close/>
                      </a:path>
                      <a:path w="1153099" h="1153099" fill="darken" stroke="0" extrusionOk="0">
                        <a:moveTo>
                          <a:pt x="1153099" y="0"/>
                        </a:moveTo>
                        <a:cubicBezTo>
                          <a:pt x="1171119" y="134655"/>
                          <a:pt x="1134594" y="453465"/>
                          <a:pt x="1153099" y="576550"/>
                        </a:cubicBezTo>
                        <a:cubicBezTo>
                          <a:pt x="1171605" y="699635"/>
                          <a:pt x="1137089" y="878036"/>
                          <a:pt x="1153099" y="1153099"/>
                        </a:cubicBezTo>
                        <a:cubicBezTo>
                          <a:pt x="1083435" y="1078883"/>
                          <a:pt x="1066487" y="1055411"/>
                          <a:pt x="1008962" y="1008962"/>
                        </a:cubicBezTo>
                        <a:cubicBezTo>
                          <a:pt x="992823" y="832767"/>
                          <a:pt x="1022097" y="768546"/>
                          <a:pt x="1008962" y="593846"/>
                        </a:cubicBezTo>
                        <a:cubicBezTo>
                          <a:pt x="995827" y="419146"/>
                          <a:pt x="1015923" y="299479"/>
                          <a:pt x="1008962" y="144137"/>
                        </a:cubicBezTo>
                        <a:cubicBezTo>
                          <a:pt x="1055666" y="106639"/>
                          <a:pt x="1092107" y="64964"/>
                          <a:pt x="1153099" y="0"/>
                        </a:cubicBezTo>
                        <a:close/>
                      </a:path>
                      <a:path w="1153099" h="1153099" fill="none" extrusionOk="0">
                        <a:moveTo>
                          <a:pt x="0" y="0"/>
                        </a:moveTo>
                        <a:cubicBezTo>
                          <a:pt x="266614" y="11817"/>
                          <a:pt x="447862" y="26427"/>
                          <a:pt x="565019" y="0"/>
                        </a:cubicBezTo>
                        <a:cubicBezTo>
                          <a:pt x="682176" y="-26427"/>
                          <a:pt x="1015788" y="-10604"/>
                          <a:pt x="1153099" y="0"/>
                        </a:cubicBezTo>
                        <a:cubicBezTo>
                          <a:pt x="1163762" y="227174"/>
                          <a:pt x="1147182" y="349795"/>
                          <a:pt x="1153099" y="541957"/>
                        </a:cubicBezTo>
                        <a:cubicBezTo>
                          <a:pt x="1159016" y="734119"/>
                          <a:pt x="1130119" y="873855"/>
                          <a:pt x="1153099" y="1153099"/>
                        </a:cubicBezTo>
                        <a:cubicBezTo>
                          <a:pt x="1028808" y="1125527"/>
                          <a:pt x="863651" y="1134327"/>
                          <a:pt x="576550" y="1153099"/>
                        </a:cubicBezTo>
                        <a:cubicBezTo>
                          <a:pt x="289449" y="1171871"/>
                          <a:pt x="241643" y="1141625"/>
                          <a:pt x="0" y="1153099"/>
                        </a:cubicBezTo>
                        <a:cubicBezTo>
                          <a:pt x="-282" y="962421"/>
                          <a:pt x="15265" y="853837"/>
                          <a:pt x="0" y="588080"/>
                        </a:cubicBezTo>
                        <a:cubicBezTo>
                          <a:pt x="-15265" y="322323"/>
                          <a:pt x="21149" y="251131"/>
                          <a:pt x="0" y="0"/>
                        </a:cubicBezTo>
                        <a:close/>
                        <a:moveTo>
                          <a:pt x="144137" y="144137"/>
                        </a:moveTo>
                        <a:cubicBezTo>
                          <a:pt x="283574" y="133093"/>
                          <a:pt x="396711" y="161126"/>
                          <a:pt x="550605" y="144137"/>
                        </a:cubicBezTo>
                        <a:cubicBezTo>
                          <a:pt x="704499" y="127148"/>
                          <a:pt x="827534" y="159824"/>
                          <a:pt x="1008962" y="144137"/>
                        </a:cubicBezTo>
                        <a:cubicBezTo>
                          <a:pt x="986539" y="351598"/>
                          <a:pt x="1009546" y="422317"/>
                          <a:pt x="1008962" y="593846"/>
                        </a:cubicBezTo>
                        <a:cubicBezTo>
                          <a:pt x="1008378" y="765375"/>
                          <a:pt x="994700" y="887916"/>
                          <a:pt x="1008962" y="1008962"/>
                        </a:cubicBezTo>
                        <a:cubicBezTo>
                          <a:pt x="904945" y="993985"/>
                          <a:pt x="725481" y="988280"/>
                          <a:pt x="585198" y="1008962"/>
                        </a:cubicBezTo>
                        <a:cubicBezTo>
                          <a:pt x="444915" y="1029644"/>
                          <a:pt x="345522" y="1001624"/>
                          <a:pt x="144137" y="1008962"/>
                        </a:cubicBezTo>
                        <a:cubicBezTo>
                          <a:pt x="122727" y="877889"/>
                          <a:pt x="139201" y="738615"/>
                          <a:pt x="144137" y="559253"/>
                        </a:cubicBezTo>
                        <a:cubicBezTo>
                          <a:pt x="149073" y="379891"/>
                          <a:pt x="134072" y="271376"/>
                          <a:pt x="144137" y="144137"/>
                        </a:cubicBezTo>
                        <a:close/>
                        <a:moveTo>
                          <a:pt x="0" y="0"/>
                        </a:moveTo>
                        <a:cubicBezTo>
                          <a:pt x="61675" y="64514"/>
                          <a:pt x="99662" y="112194"/>
                          <a:pt x="144137" y="144137"/>
                        </a:cubicBezTo>
                        <a:moveTo>
                          <a:pt x="0" y="1153099"/>
                        </a:moveTo>
                        <a:cubicBezTo>
                          <a:pt x="38437" y="1124157"/>
                          <a:pt x="93404" y="1046991"/>
                          <a:pt x="144137" y="1008962"/>
                        </a:cubicBezTo>
                        <a:moveTo>
                          <a:pt x="1153099" y="0"/>
                        </a:moveTo>
                        <a:cubicBezTo>
                          <a:pt x="1074941" y="65442"/>
                          <a:pt x="1049259" y="100854"/>
                          <a:pt x="1008962" y="144137"/>
                        </a:cubicBezTo>
                        <a:moveTo>
                          <a:pt x="1153099" y="1153099"/>
                        </a:moveTo>
                        <a:cubicBezTo>
                          <a:pt x="1119419" y="1127368"/>
                          <a:pt x="1050769" y="1039570"/>
                          <a:pt x="1008962" y="1008962"/>
                        </a:cubicBezTo>
                      </a:path>
                      <a:path w="1153099" h="1153099" fill="none" stroke="0" extrusionOk="0">
                        <a:moveTo>
                          <a:pt x="0" y="0"/>
                        </a:moveTo>
                        <a:cubicBezTo>
                          <a:pt x="250437" y="28805"/>
                          <a:pt x="294432" y="23370"/>
                          <a:pt x="576550" y="0"/>
                        </a:cubicBezTo>
                        <a:cubicBezTo>
                          <a:pt x="858668" y="-23370"/>
                          <a:pt x="960665" y="-4337"/>
                          <a:pt x="1153099" y="0"/>
                        </a:cubicBezTo>
                        <a:cubicBezTo>
                          <a:pt x="1126378" y="270378"/>
                          <a:pt x="1134867" y="358432"/>
                          <a:pt x="1153099" y="588080"/>
                        </a:cubicBezTo>
                        <a:cubicBezTo>
                          <a:pt x="1171331" y="817728"/>
                          <a:pt x="1141541" y="935590"/>
                          <a:pt x="1153099" y="1153099"/>
                        </a:cubicBezTo>
                        <a:cubicBezTo>
                          <a:pt x="974739" y="1148817"/>
                          <a:pt x="834971" y="1164408"/>
                          <a:pt x="611142" y="1153099"/>
                        </a:cubicBezTo>
                        <a:cubicBezTo>
                          <a:pt x="387313" y="1141790"/>
                          <a:pt x="292266" y="1175250"/>
                          <a:pt x="0" y="1153099"/>
                        </a:cubicBezTo>
                        <a:cubicBezTo>
                          <a:pt x="-25737" y="926213"/>
                          <a:pt x="-27442" y="871306"/>
                          <a:pt x="0" y="599611"/>
                        </a:cubicBezTo>
                        <a:cubicBezTo>
                          <a:pt x="27442" y="327916"/>
                          <a:pt x="14635" y="288657"/>
                          <a:pt x="0" y="0"/>
                        </a:cubicBezTo>
                        <a:close/>
                        <a:moveTo>
                          <a:pt x="144137" y="144137"/>
                        </a:moveTo>
                        <a:cubicBezTo>
                          <a:pt x="353833" y="138013"/>
                          <a:pt x="439011" y="138331"/>
                          <a:pt x="567901" y="144137"/>
                        </a:cubicBezTo>
                        <a:cubicBezTo>
                          <a:pt x="696791" y="149943"/>
                          <a:pt x="859579" y="159926"/>
                          <a:pt x="1008962" y="144137"/>
                        </a:cubicBezTo>
                        <a:cubicBezTo>
                          <a:pt x="1013071" y="302734"/>
                          <a:pt x="1015386" y="412943"/>
                          <a:pt x="1008962" y="593846"/>
                        </a:cubicBezTo>
                        <a:cubicBezTo>
                          <a:pt x="1002538" y="774749"/>
                          <a:pt x="991162" y="910230"/>
                          <a:pt x="1008962" y="1008962"/>
                        </a:cubicBezTo>
                        <a:cubicBezTo>
                          <a:pt x="875388" y="1007828"/>
                          <a:pt x="775226" y="989476"/>
                          <a:pt x="593846" y="1008962"/>
                        </a:cubicBezTo>
                        <a:cubicBezTo>
                          <a:pt x="412466" y="1028448"/>
                          <a:pt x="350774" y="1003089"/>
                          <a:pt x="144137" y="1008962"/>
                        </a:cubicBezTo>
                        <a:cubicBezTo>
                          <a:pt x="164609" y="925517"/>
                          <a:pt x="154607" y="709457"/>
                          <a:pt x="144137" y="593846"/>
                        </a:cubicBezTo>
                        <a:cubicBezTo>
                          <a:pt x="133667" y="478235"/>
                          <a:pt x="155691" y="244670"/>
                          <a:pt x="144137" y="144137"/>
                        </a:cubicBezTo>
                        <a:close/>
                        <a:moveTo>
                          <a:pt x="0" y="0"/>
                        </a:moveTo>
                        <a:cubicBezTo>
                          <a:pt x="26801" y="37047"/>
                          <a:pt x="78659" y="87482"/>
                          <a:pt x="144137" y="144137"/>
                        </a:cubicBezTo>
                        <a:moveTo>
                          <a:pt x="0" y="1153099"/>
                        </a:moveTo>
                        <a:cubicBezTo>
                          <a:pt x="33881" y="1108144"/>
                          <a:pt x="83960" y="1062385"/>
                          <a:pt x="144137" y="1008962"/>
                        </a:cubicBezTo>
                        <a:moveTo>
                          <a:pt x="1153099" y="0"/>
                        </a:moveTo>
                        <a:cubicBezTo>
                          <a:pt x="1117127" y="22806"/>
                          <a:pt x="1085087" y="79464"/>
                          <a:pt x="1008962" y="144137"/>
                        </a:cubicBezTo>
                        <a:moveTo>
                          <a:pt x="1153099" y="1153099"/>
                        </a:moveTo>
                        <a:cubicBezTo>
                          <a:pt x="1109474" y="1122791"/>
                          <a:pt x="1067466" y="1059240"/>
                          <a:pt x="1008962" y="1008962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빗면 33">
            <a:extLst>
              <a:ext uri="{FF2B5EF4-FFF2-40B4-BE49-F238E27FC236}">
                <a16:creationId xmlns:a16="http://schemas.microsoft.com/office/drawing/2014/main" id="{9F279D3F-5525-C2BB-9DD1-D6B7DD4541DC}"/>
              </a:ext>
            </a:extLst>
          </p:cNvPr>
          <p:cNvSpPr/>
          <p:nvPr/>
        </p:nvSpPr>
        <p:spPr>
          <a:xfrm>
            <a:off x="5232903" y="2326303"/>
            <a:ext cx="1153099" cy="1153099"/>
          </a:xfrm>
          <a:prstGeom prst="bevel">
            <a:avLst/>
          </a:prstGeom>
          <a:solidFill>
            <a:srgbClr val="8FAADC"/>
          </a:solidFill>
          <a:ln w="28575">
            <a:solidFill>
              <a:srgbClr val="DAE3F3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719041012">
                  <a:custGeom>
                    <a:avLst/>
                    <a:gdLst>
                      <a:gd name="connsiteX0" fmla="*/ 144137 w 1153099"/>
                      <a:gd name="connsiteY0" fmla="*/ 144137 h 1153099"/>
                      <a:gd name="connsiteX1" fmla="*/ 593846 w 1153099"/>
                      <a:gd name="connsiteY1" fmla="*/ 144137 h 1153099"/>
                      <a:gd name="connsiteX2" fmla="*/ 1008962 w 1153099"/>
                      <a:gd name="connsiteY2" fmla="*/ 144137 h 1153099"/>
                      <a:gd name="connsiteX3" fmla="*/ 1008962 w 1153099"/>
                      <a:gd name="connsiteY3" fmla="*/ 550605 h 1153099"/>
                      <a:gd name="connsiteX4" fmla="*/ 1008962 w 1153099"/>
                      <a:gd name="connsiteY4" fmla="*/ 1008962 h 1153099"/>
                      <a:gd name="connsiteX5" fmla="*/ 559253 w 1153099"/>
                      <a:gd name="connsiteY5" fmla="*/ 1008962 h 1153099"/>
                      <a:gd name="connsiteX6" fmla="*/ 144137 w 1153099"/>
                      <a:gd name="connsiteY6" fmla="*/ 1008962 h 1153099"/>
                      <a:gd name="connsiteX7" fmla="*/ 144137 w 1153099"/>
                      <a:gd name="connsiteY7" fmla="*/ 602494 h 1153099"/>
                      <a:gd name="connsiteX8" fmla="*/ 144137 w 1153099"/>
                      <a:gd name="connsiteY8" fmla="*/ 144137 h 1153099"/>
                      <a:gd name="connsiteX0" fmla="*/ 0 w 1153099"/>
                      <a:gd name="connsiteY0" fmla="*/ 0 h 1153099"/>
                      <a:gd name="connsiteX1" fmla="*/ 541957 w 1153099"/>
                      <a:gd name="connsiteY1" fmla="*/ 0 h 1153099"/>
                      <a:gd name="connsiteX2" fmla="*/ 1153099 w 1153099"/>
                      <a:gd name="connsiteY2" fmla="*/ 0 h 1153099"/>
                      <a:gd name="connsiteX3" fmla="*/ 1008962 w 1153099"/>
                      <a:gd name="connsiteY3" fmla="*/ 144137 h 1153099"/>
                      <a:gd name="connsiteX4" fmla="*/ 602494 w 1153099"/>
                      <a:gd name="connsiteY4" fmla="*/ 144137 h 1153099"/>
                      <a:gd name="connsiteX5" fmla="*/ 144137 w 1153099"/>
                      <a:gd name="connsiteY5" fmla="*/ 144137 h 1153099"/>
                      <a:gd name="connsiteX6" fmla="*/ 0 w 1153099"/>
                      <a:gd name="connsiteY6" fmla="*/ 0 h 1153099"/>
                      <a:gd name="connsiteX0" fmla="*/ 0 w 1153099"/>
                      <a:gd name="connsiteY0" fmla="*/ 1153099 h 1153099"/>
                      <a:gd name="connsiteX1" fmla="*/ 144137 w 1153099"/>
                      <a:gd name="connsiteY1" fmla="*/ 1008962 h 1153099"/>
                      <a:gd name="connsiteX2" fmla="*/ 559253 w 1153099"/>
                      <a:gd name="connsiteY2" fmla="*/ 1008962 h 1153099"/>
                      <a:gd name="connsiteX3" fmla="*/ 1008962 w 1153099"/>
                      <a:gd name="connsiteY3" fmla="*/ 1008962 h 1153099"/>
                      <a:gd name="connsiteX4" fmla="*/ 1153099 w 1153099"/>
                      <a:gd name="connsiteY4" fmla="*/ 1153099 h 1153099"/>
                      <a:gd name="connsiteX5" fmla="*/ 576550 w 1153099"/>
                      <a:gd name="connsiteY5" fmla="*/ 1153099 h 1153099"/>
                      <a:gd name="connsiteX6" fmla="*/ 0 w 1153099"/>
                      <a:gd name="connsiteY6" fmla="*/ 1153099 h 1153099"/>
                      <a:gd name="connsiteX0" fmla="*/ 0 w 1153099"/>
                      <a:gd name="connsiteY0" fmla="*/ 0 h 1153099"/>
                      <a:gd name="connsiteX1" fmla="*/ 144137 w 1153099"/>
                      <a:gd name="connsiteY1" fmla="*/ 144137 h 1153099"/>
                      <a:gd name="connsiteX2" fmla="*/ 144137 w 1153099"/>
                      <a:gd name="connsiteY2" fmla="*/ 559253 h 1153099"/>
                      <a:gd name="connsiteX3" fmla="*/ 144137 w 1153099"/>
                      <a:gd name="connsiteY3" fmla="*/ 1008962 h 1153099"/>
                      <a:gd name="connsiteX4" fmla="*/ 0 w 1153099"/>
                      <a:gd name="connsiteY4" fmla="*/ 1153099 h 1153099"/>
                      <a:gd name="connsiteX5" fmla="*/ 0 w 1153099"/>
                      <a:gd name="connsiteY5" fmla="*/ 588080 h 1153099"/>
                      <a:gd name="connsiteX6" fmla="*/ 0 w 1153099"/>
                      <a:gd name="connsiteY6" fmla="*/ 0 h 1153099"/>
                      <a:gd name="connsiteX0" fmla="*/ 1153099 w 1153099"/>
                      <a:gd name="connsiteY0" fmla="*/ 0 h 1153099"/>
                      <a:gd name="connsiteX1" fmla="*/ 1153099 w 1153099"/>
                      <a:gd name="connsiteY1" fmla="*/ 576550 h 1153099"/>
                      <a:gd name="connsiteX2" fmla="*/ 1153099 w 1153099"/>
                      <a:gd name="connsiteY2" fmla="*/ 1153099 h 1153099"/>
                      <a:gd name="connsiteX3" fmla="*/ 1008962 w 1153099"/>
                      <a:gd name="connsiteY3" fmla="*/ 1008962 h 1153099"/>
                      <a:gd name="connsiteX4" fmla="*/ 1008962 w 1153099"/>
                      <a:gd name="connsiteY4" fmla="*/ 593846 h 1153099"/>
                      <a:gd name="connsiteX5" fmla="*/ 1008962 w 1153099"/>
                      <a:gd name="connsiteY5" fmla="*/ 144137 h 1153099"/>
                      <a:gd name="connsiteX6" fmla="*/ 1153099 w 1153099"/>
                      <a:gd name="connsiteY6" fmla="*/ 0 h 1153099"/>
                      <a:gd name="connsiteX0" fmla="*/ 0 w 1153099"/>
                      <a:gd name="connsiteY0" fmla="*/ 0 h 1153099"/>
                      <a:gd name="connsiteX1" fmla="*/ 565019 w 1153099"/>
                      <a:gd name="connsiteY1" fmla="*/ 0 h 1153099"/>
                      <a:gd name="connsiteX2" fmla="*/ 1153099 w 1153099"/>
                      <a:gd name="connsiteY2" fmla="*/ 0 h 1153099"/>
                      <a:gd name="connsiteX3" fmla="*/ 1153099 w 1153099"/>
                      <a:gd name="connsiteY3" fmla="*/ 541957 h 1153099"/>
                      <a:gd name="connsiteX4" fmla="*/ 1153099 w 1153099"/>
                      <a:gd name="connsiteY4" fmla="*/ 1153099 h 1153099"/>
                      <a:gd name="connsiteX5" fmla="*/ 576550 w 1153099"/>
                      <a:gd name="connsiteY5" fmla="*/ 1153099 h 1153099"/>
                      <a:gd name="connsiteX6" fmla="*/ 0 w 1153099"/>
                      <a:gd name="connsiteY6" fmla="*/ 1153099 h 1153099"/>
                      <a:gd name="connsiteX7" fmla="*/ 0 w 1153099"/>
                      <a:gd name="connsiteY7" fmla="*/ 588080 h 1153099"/>
                      <a:gd name="connsiteX8" fmla="*/ 0 w 1153099"/>
                      <a:gd name="connsiteY8" fmla="*/ 0 h 1153099"/>
                      <a:gd name="connsiteX9" fmla="*/ 144137 w 1153099"/>
                      <a:gd name="connsiteY9" fmla="*/ 144137 h 1153099"/>
                      <a:gd name="connsiteX10" fmla="*/ 550605 w 1153099"/>
                      <a:gd name="connsiteY10" fmla="*/ 144137 h 1153099"/>
                      <a:gd name="connsiteX11" fmla="*/ 1008962 w 1153099"/>
                      <a:gd name="connsiteY11" fmla="*/ 144137 h 1153099"/>
                      <a:gd name="connsiteX12" fmla="*/ 1008962 w 1153099"/>
                      <a:gd name="connsiteY12" fmla="*/ 593846 h 1153099"/>
                      <a:gd name="connsiteX13" fmla="*/ 1008962 w 1153099"/>
                      <a:gd name="connsiteY13" fmla="*/ 1008962 h 1153099"/>
                      <a:gd name="connsiteX14" fmla="*/ 585198 w 1153099"/>
                      <a:gd name="connsiteY14" fmla="*/ 1008962 h 1153099"/>
                      <a:gd name="connsiteX15" fmla="*/ 144137 w 1153099"/>
                      <a:gd name="connsiteY15" fmla="*/ 1008962 h 1153099"/>
                      <a:gd name="connsiteX16" fmla="*/ 144137 w 1153099"/>
                      <a:gd name="connsiteY16" fmla="*/ 559253 h 1153099"/>
                      <a:gd name="connsiteX17" fmla="*/ 144137 w 1153099"/>
                      <a:gd name="connsiteY17" fmla="*/ 144137 h 1153099"/>
                      <a:gd name="connsiteX18" fmla="*/ 0 w 1153099"/>
                      <a:gd name="connsiteY18" fmla="*/ 0 h 1153099"/>
                      <a:gd name="connsiteX19" fmla="*/ 144137 w 1153099"/>
                      <a:gd name="connsiteY19" fmla="*/ 144137 h 1153099"/>
                      <a:gd name="connsiteX20" fmla="*/ 0 w 1153099"/>
                      <a:gd name="connsiteY20" fmla="*/ 1153099 h 1153099"/>
                      <a:gd name="connsiteX21" fmla="*/ 144137 w 1153099"/>
                      <a:gd name="connsiteY21" fmla="*/ 1008962 h 1153099"/>
                      <a:gd name="connsiteX22" fmla="*/ 1153099 w 1153099"/>
                      <a:gd name="connsiteY22" fmla="*/ 0 h 1153099"/>
                      <a:gd name="connsiteX23" fmla="*/ 1008962 w 1153099"/>
                      <a:gd name="connsiteY23" fmla="*/ 144137 h 1153099"/>
                      <a:gd name="connsiteX24" fmla="*/ 1153099 w 1153099"/>
                      <a:gd name="connsiteY24" fmla="*/ 1153099 h 1153099"/>
                      <a:gd name="connsiteX25" fmla="*/ 1008962 w 1153099"/>
                      <a:gd name="connsiteY25" fmla="*/ 1008962 h 1153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1153099" h="1153099" stroke="0" extrusionOk="0">
                        <a:moveTo>
                          <a:pt x="144137" y="144137"/>
                        </a:moveTo>
                        <a:cubicBezTo>
                          <a:pt x="251616" y="142284"/>
                          <a:pt x="428970" y="154237"/>
                          <a:pt x="593846" y="144137"/>
                        </a:cubicBezTo>
                        <a:cubicBezTo>
                          <a:pt x="758722" y="134037"/>
                          <a:pt x="811902" y="160944"/>
                          <a:pt x="1008962" y="144137"/>
                        </a:cubicBezTo>
                        <a:cubicBezTo>
                          <a:pt x="1022114" y="239984"/>
                          <a:pt x="1021158" y="386918"/>
                          <a:pt x="1008962" y="550605"/>
                        </a:cubicBezTo>
                        <a:cubicBezTo>
                          <a:pt x="996766" y="714292"/>
                          <a:pt x="1021152" y="799840"/>
                          <a:pt x="1008962" y="1008962"/>
                        </a:cubicBezTo>
                        <a:cubicBezTo>
                          <a:pt x="881981" y="1004141"/>
                          <a:pt x="722876" y="1015051"/>
                          <a:pt x="559253" y="1008962"/>
                        </a:cubicBezTo>
                        <a:cubicBezTo>
                          <a:pt x="395630" y="1002873"/>
                          <a:pt x="272654" y="1014786"/>
                          <a:pt x="144137" y="1008962"/>
                        </a:cubicBezTo>
                        <a:cubicBezTo>
                          <a:pt x="129906" y="865991"/>
                          <a:pt x="161513" y="717204"/>
                          <a:pt x="144137" y="602494"/>
                        </a:cubicBezTo>
                        <a:cubicBezTo>
                          <a:pt x="126761" y="487784"/>
                          <a:pt x="125509" y="345405"/>
                          <a:pt x="144137" y="144137"/>
                        </a:cubicBezTo>
                        <a:close/>
                      </a:path>
                      <a:path w="1153099" h="1153099" fill="lightenLess" stroke="0" extrusionOk="0">
                        <a:moveTo>
                          <a:pt x="0" y="0"/>
                        </a:moveTo>
                        <a:cubicBezTo>
                          <a:pt x="250991" y="23793"/>
                          <a:pt x="417000" y="-9994"/>
                          <a:pt x="541957" y="0"/>
                        </a:cubicBezTo>
                        <a:cubicBezTo>
                          <a:pt x="666914" y="9994"/>
                          <a:pt x="985348" y="-1170"/>
                          <a:pt x="1153099" y="0"/>
                        </a:cubicBezTo>
                        <a:cubicBezTo>
                          <a:pt x="1099394" y="57617"/>
                          <a:pt x="1046021" y="100570"/>
                          <a:pt x="1008962" y="144137"/>
                        </a:cubicBezTo>
                        <a:cubicBezTo>
                          <a:pt x="869151" y="135885"/>
                          <a:pt x="723065" y="140642"/>
                          <a:pt x="602494" y="144137"/>
                        </a:cubicBezTo>
                        <a:cubicBezTo>
                          <a:pt x="481923" y="147632"/>
                          <a:pt x="279668" y="153697"/>
                          <a:pt x="144137" y="144137"/>
                        </a:cubicBezTo>
                        <a:cubicBezTo>
                          <a:pt x="68300" y="80505"/>
                          <a:pt x="50540" y="50285"/>
                          <a:pt x="0" y="0"/>
                        </a:cubicBezTo>
                        <a:close/>
                      </a:path>
                      <a:path w="1153099" h="1153099" fill="darkenLess" stroke="0" extrusionOk="0">
                        <a:moveTo>
                          <a:pt x="0" y="1153099"/>
                        </a:moveTo>
                        <a:cubicBezTo>
                          <a:pt x="58539" y="1087846"/>
                          <a:pt x="83858" y="1066681"/>
                          <a:pt x="144137" y="1008962"/>
                        </a:cubicBezTo>
                        <a:cubicBezTo>
                          <a:pt x="230323" y="1028623"/>
                          <a:pt x="434420" y="1025294"/>
                          <a:pt x="559253" y="1008962"/>
                        </a:cubicBezTo>
                        <a:cubicBezTo>
                          <a:pt x="684086" y="992630"/>
                          <a:pt x="790841" y="996247"/>
                          <a:pt x="1008962" y="1008962"/>
                        </a:cubicBezTo>
                        <a:cubicBezTo>
                          <a:pt x="1050954" y="1052884"/>
                          <a:pt x="1103325" y="1109039"/>
                          <a:pt x="1153099" y="1153099"/>
                        </a:cubicBezTo>
                        <a:cubicBezTo>
                          <a:pt x="910759" y="1176837"/>
                          <a:pt x="744979" y="1129666"/>
                          <a:pt x="576550" y="1153099"/>
                        </a:cubicBezTo>
                        <a:cubicBezTo>
                          <a:pt x="408121" y="1176532"/>
                          <a:pt x="269919" y="1151471"/>
                          <a:pt x="0" y="1153099"/>
                        </a:cubicBezTo>
                        <a:close/>
                      </a:path>
                      <a:path w="1153099" h="1153099" fill="lighten" stroke="0" extrusionOk="0">
                        <a:moveTo>
                          <a:pt x="0" y="0"/>
                        </a:moveTo>
                        <a:cubicBezTo>
                          <a:pt x="62818" y="62839"/>
                          <a:pt x="94021" y="91372"/>
                          <a:pt x="144137" y="144137"/>
                        </a:cubicBezTo>
                        <a:cubicBezTo>
                          <a:pt x="133386" y="334103"/>
                          <a:pt x="153481" y="463071"/>
                          <a:pt x="144137" y="559253"/>
                        </a:cubicBezTo>
                        <a:cubicBezTo>
                          <a:pt x="134793" y="655435"/>
                          <a:pt x="161956" y="851990"/>
                          <a:pt x="144137" y="1008962"/>
                        </a:cubicBezTo>
                        <a:cubicBezTo>
                          <a:pt x="80137" y="1062861"/>
                          <a:pt x="60303" y="1086657"/>
                          <a:pt x="0" y="1153099"/>
                        </a:cubicBezTo>
                        <a:cubicBezTo>
                          <a:pt x="26719" y="930101"/>
                          <a:pt x="-11019" y="703787"/>
                          <a:pt x="0" y="588080"/>
                        </a:cubicBezTo>
                        <a:cubicBezTo>
                          <a:pt x="11019" y="472373"/>
                          <a:pt x="9626" y="118859"/>
                          <a:pt x="0" y="0"/>
                        </a:cubicBezTo>
                        <a:close/>
                      </a:path>
                      <a:path w="1153099" h="1153099" fill="darken" stroke="0" extrusionOk="0">
                        <a:moveTo>
                          <a:pt x="1153099" y="0"/>
                        </a:moveTo>
                        <a:cubicBezTo>
                          <a:pt x="1171119" y="134655"/>
                          <a:pt x="1134594" y="453465"/>
                          <a:pt x="1153099" y="576550"/>
                        </a:cubicBezTo>
                        <a:cubicBezTo>
                          <a:pt x="1171605" y="699635"/>
                          <a:pt x="1137089" y="878036"/>
                          <a:pt x="1153099" y="1153099"/>
                        </a:cubicBezTo>
                        <a:cubicBezTo>
                          <a:pt x="1083435" y="1078883"/>
                          <a:pt x="1066487" y="1055411"/>
                          <a:pt x="1008962" y="1008962"/>
                        </a:cubicBezTo>
                        <a:cubicBezTo>
                          <a:pt x="992823" y="832767"/>
                          <a:pt x="1022097" y="768546"/>
                          <a:pt x="1008962" y="593846"/>
                        </a:cubicBezTo>
                        <a:cubicBezTo>
                          <a:pt x="995827" y="419146"/>
                          <a:pt x="1015923" y="299479"/>
                          <a:pt x="1008962" y="144137"/>
                        </a:cubicBezTo>
                        <a:cubicBezTo>
                          <a:pt x="1055666" y="106639"/>
                          <a:pt x="1092107" y="64964"/>
                          <a:pt x="1153099" y="0"/>
                        </a:cubicBezTo>
                        <a:close/>
                      </a:path>
                      <a:path w="1153099" h="1153099" fill="none" extrusionOk="0">
                        <a:moveTo>
                          <a:pt x="0" y="0"/>
                        </a:moveTo>
                        <a:cubicBezTo>
                          <a:pt x="266614" y="11817"/>
                          <a:pt x="447862" y="26427"/>
                          <a:pt x="565019" y="0"/>
                        </a:cubicBezTo>
                        <a:cubicBezTo>
                          <a:pt x="682176" y="-26427"/>
                          <a:pt x="1015788" y="-10604"/>
                          <a:pt x="1153099" y="0"/>
                        </a:cubicBezTo>
                        <a:cubicBezTo>
                          <a:pt x="1163762" y="227174"/>
                          <a:pt x="1147182" y="349795"/>
                          <a:pt x="1153099" y="541957"/>
                        </a:cubicBezTo>
                        <a:cubicBezTo>
                          <a:pt x="1159016" y="734119"/>
                          <a:pt x="1130119" y="873855"/>
                          <a:pt x="1153099" y="1153099"/>
                        </a:cubicBezTo>
                        <a:cubicBezTo>
                          <a:pt x="1028808" y="1125527"/>
                          <a:pt x="863651" y="1134327"/>
                          <a:pt x="576550" y="1153099"/>
                        </a:cubicBezTo>
                        <a:cubicBezTo>
                          <a:pt x="289449" y="1171871"/>
                          <a:pt x="241643" y="1141625"/>
                          <a:pt x="0" y="1153099"/>
                        </a:cubicBezTo>
                        <a:cubicBezTo>
                          <a:pt x="-282" y="962421"/>
                          <a:pt x="15265" y="853837"/>
                          <a:pt x="0" y="588080"/>
                        </a:cubicBezTo>
                        <a:cubicBezTo>
                          <a:pt x="-15265" y="322323"/>
                          <a:pt x="21149" y="251131"/>
                          <a:pt x="0" y="0"/>
                        </a:cubicBezTo>
                        <a:close/>
                        <a:moveTo>
                          <a:pt x="144137" y="144137"/>
                        </a:moveTo>
                        <a:cubicBezTo>
                          <a:pt x="283574" y="133093"/>
                          <a:pt x="396711" y="161126"/>
                          <a:pt x="550605" y="144137"/>
                        </a:cubicBezTo>
                        <a:cubicBezTo>
                          <a:pt x="704499" y="127148"/>
                          <a:pt x="827534" y="159824"/>
                          <a:pt x="1008962" y="144137"/>
                        </a:cubicBezTo>
                        <a:cubicBezTo>
                          <a:pt x="986539" y="351598"/>
                          <a:pt x="1009546" y="422317"/>
                          <a:pt x="1008962" y="593846"/>
                        </a:cubicBezTo>
                        <a:cubicBezTo>
                          <a:pt x="1008378" y="765375"/>
                          <a:pt x="994700" y="887916"/>
                          <a:pt x="1008962" y="1008962"/>
                        </a:cubicBezTo>
                        <a:cubicBezTo>
                          <a:pt x="904945" y="993985"/>
                          <a:pt x="725481" y="988280"/>
                          <a:pt x="585198" y="1008962"/>
                        </a:cubicBezTo>
                        <a:cubicBezTo>
                          <a:pt x="444915" y="1029644"/>
                          <a:pt x="345522" y="1001624"/>
                          <a:pt x="144137" y="1008962"/>
                        </a:cubicBezTo>
                        <a:cubicBezTo>
                          <a:pt x="122727" y="877889"/>
                          <a:pt x="139201" y="738615"/>
                          <a:pt x="144137" y="559253"/>
                        </a:cubicBezTo>
                        <a:cubicBezTo>
                          <a:pt x="149073" y="379891"/>
                          <a:pt x="134072" y="271376"/>
                          <a:pt x="144137" y="144137"/>
                        </a:cubicBezTo>
                        <a:close/>
                        <a:moveTo>
                          <a:pt x="0" y="0"/>
                        </a:moveTo>
                        <a:cubicBezTo>
                          <a:pt x="61675" y="64514"/>
                          <a:pt x="99662" y="112194"/>
                          <a:pt x="144137" y="144137"/>
                        </a:cubicBezTo>
                        <a:moveTo>
                          <a:pt x="0" y="1153099"/>
                        </a:moveTo>
                        <a:cubicBezTo>
                          <a:pt x="38437" y="1124157"/>
                          <a:pt x="93404" y="1046991"/>
                          <a:pt x="144137" y="1008962"/>
                        </a:cubicBezTo>
                        <a:moveTo>
                          <a:pt x="1153099" y="0"/>
                        </a:moveTo>
                        <a:cubicBezTo>
                          <a:pt x="1074941" y="65442"/>
                          <a:pt x="1049259" y="100854"/>
                          <a:pt x="1008962" y="144137"/>
                        </a:cubicBezTo>
                        <a:moveTo>
                          <a:pt x="1153099" y="1153099"/>
                        </a:moveTo>
                        <a:cubicBezTo>
                          <a:pt x="1119419" y="1127368"/>
                          <a:pt x="1050769" y="1039570"/>
                          <a:pt x="1008962" y="1008962"/>
                        </a:cubicBezTo>
                      </a:path>
                      <a:path w="1153099" h="1153099" fill="none" stroke="0" extrusionOk="0">
                        <a:moveTo>
                          <a:pt x="0" y="0"/>
                        </a:moveTo>
                        <a:cubicBezTo>
                          <a:pt x="250437" y="28805"/>
                          <a:pt x="294432" y="23370"/>
                          <a:pt x="576550" y="0"/>
                        </a:cubicBezTo>
                        <a:cubicBezTo>
                          <a:pt x="858668" y="-23370"/>
                          <a:pt x="960665" y="-4337"/>
                          <a:pt x="1153099" y="0"/>
                        </a:cubicBezTo>
                        <a:cubicBezTo>
                          <a:pt x="1126378" y="270378"/>
                          <a:pt x="1134867" y="358432"/>
                          <a:pt x="1153099" y="588080"/>
                        </a:cubicBezTo>
                        <a:cubicBezTo>
                          <a:pt x="1171331" y="817728"/>
                          <a:pt x="1141541" y="935590"/>
                          <a:pt x="1153099" y="1153099"/>
                        </a:cubicBezTo>
                        <a:cubicBezTo>
                          <a:pt x="974739" y="1148817"/>
                          <a:pt x="834971" y="1164408"/>
                          <a:pt x="611142" y="1153099"/>
                        </a:cubicBezTo>
                        <a:cubicBezTo>
                          <a:pt x="387313" y="1141790"/>
                          <a:pt x="292266" y="1175250"/>
                          <a:pt x="0" y="1153099"/>
                        </a:cubicBezTo>
                        <a:cubicBezTo>
                          <a:pt x="-25737" y="926213"/>
                          <a:pt x="-27442" y="871306"/>
                          <a:pt x="0" y="599611"/>
                        </a:cubicBezTo>
                        <a:cubicBezTo>
                          <a:pt x="27442" y="327916"/>
                          <a:pt x="14635" y="288657"/>
                          <a:pt x="0" y="0"/>
                        </a:cubicBezTo>
                        <a:close/>
                        <a:moveTo>
                          <a:pt x="144137" y="144137"/>
                        </a:moveTo>
                        <a:cubicBezTo>
                          <a:pt x="353833" y="138013"/>
                          <a:pt x="439011" y="138331"/>
                          <a:pt x="567901" y="144137"/>
                        </a:cubicBezTo>
                        <a:cubicBezTo>
                          <a:pt x="696791" y="149943"/>
                          <a:pt x="859579" y="159926"/>
                          <a:pt x="1008962" y="144137"/>
                        </a:cubicBezTo>
                        <a:cubicBezTo>
                          <a:pt x="1013071" y="302734"/>
                          <a:pt x="1015386" y="412943"/>
                          <a:pt x="1008962" y="593846"/>
                        </a:cubicBezTo>
                        <a:cubicBezTo>
                          <a:pt x="1002538" y="774749"/>
                          <a:pt x="991162" y="910230"/>
                          <a:pt x="1008962" y="1008962"/>
                        </a:cubicBezTo>
                        <a:cubicBezTo>
                          <a:pt x="875388" y="1007828"/>
                          <a:pt x="775226" y="989476"/>
                          <a:pt x="593846" y="1008962"/>
                        </a:cubicBezTo>
                        <a:cubicBezTo>
                          <a:pt x="412466" y="1028448"/>
                          <a:pt x="350774" y="1003089"/>
                          <a:pt x="144137" y="1008962"/>
                        </a:cubicBezTo>
                        <a:cubicBezTo>
                          <a:pt x="164609" y="925517"/>
                          <a:pt x="154607" y="709457"/>
                          <a:pt x="144137" y="593846"/>
                        </a:cubicBezTo>
                        <a:cubicBezTo>
                          <a:pt x="133667" y="478235"/>
                          <a:pt x="155691" y="244670"/>
                          <a:pt x="144137" y="144137"/>
                        </a:cubicBezTo>
                        <a:close/>
                        <a:moveTo>
                          <a:pt x="0" y="0"/>
                        </a:moveTo>
                        <a:cubicBezTo>
                          <a:pt x="26801" y="37047"/>
                          <a:pt x="78659" y="87482"/>
                          <a:pt x="144137" y="144137"/>
                        </a:cubicBezTo>
                        <a:moveTo>
                          <a:pt x="0" y="1153099"/>
                        </a:moveTo>
                        <a:cubicBezTo>
                          <a:pt x="33881" y="1108144"/>
                          <a:pt x="83960" y="1062385"/>
                          <a:pt x="144137" y="1008962"/>
                        </a:cubicBezTo>
                        <a:moveTo>
                          <a:pt x="1153099" y="0"/>
                        </a:moveTo>
                        <a:cubicBezTo>
                          <a:pt x="1117127" y="22806"/>
                          <a:pt x="1085087" y="79464"/>
                          <a:pt x="1008962" y="144137"/>
                        </a:cubicBezTo>
                        <a:moveTo>
                          <a:pt x="1153099" y="1153099"/>
                        </a:moveTo>
                        <a:cubicBezTo>
                          <a:pt x="1109474" y="1122791"/>
                          <a:pt x="1067466" y="1059240"/>
                          <a:pt x="1008962" y="1008962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빗면 34">
            <a:extLst>
              <a:ext uri="{FF2B5EF4-FFF2-40B4-BE49-F238E27FC236}">
                <a16:creationId xmlns:a16="http://schemas.microsoft.com/office/drawing/2014/main" id="{313EC641-ED38-8AC1-8861-AE3201C4946A}"/>
              </a:ext>
            </a:extLst>
          </p:cNvPr>
          <p:cNvSpPr/>
          <p:nvPr/>
        </p:nvSpPr>
        <p:spPr>
          <a:xfrm>
            <a:off x="6944008" y="2326303"/>
            <a:ext cx="1153099" cy="1153099"/>
          </a:xfrm>
          <a:prstGeom prst="bevel">
            <a:avLst/>
          </a:prstGeom>
          <a:solidFill>
            <a:srgbClr val="CC3300"/>
          </a:solidFill>
          <a:ln w="28575">
            <a:solidFill>
              <a:srgbClr val="FBE5D6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719041012">
                  <a:custGeom>
                    <a:avLst/>
                    <a:gdLst>
                      <a:gd name="connsiteX0" fmla="*/ 144137 w 1153099"/>
                      <a:gd name="connsiteY0" fmla="*/ 144137 h 1153099"/>
                      <a:gd name="connsiteX1" fmla="*/ 593846 w 1153099"/>
                      <a:gd name="connsiteY1" fmla="*/ 144137 h 1153099"/>
                      <a:gd name="connsiteX2" fmla="*/ 1008962 w 1153099"/>
                      <a:gd name="connsiteY2" fmla="*/ 144137 h 1153099"/>
                      <a:gd name="connsiteX3" fmla="*/ 1008962 w 1153099"/>
                      <a:gd name="connsiteY3" fmla="*/ 550605 h 1153099"/>
                      <a:gd name="connsiteX4" fmla="*/ 1008962 w 1153099"/>
                      <a:gd name="connsiteY4" fmla="*/ 1008962 h 1153099"/>
                      <a:gd name="connsiteX5" fmla="*/ 559253 w 1153099"/>
                      <a:gd name="connsiteY5" fmla="*/ 1008962 h 1153099"/>
                      <a:gd name="connsiteX6" fmla="*/ 144137 w 1153099"/>
                      <a:gd name="connsiteY6" fmla="*/ 1008962 h 1153099"/>
                      <a:gd name="connsiteX7" fmla="*/ 144137 w 1153099"/>
                      <a:gd name="connsiteY7" fmla="*/ 602494 h 1153099"/>
                      <a:gd name="connsiteX8" fmla="*/ 144137 w 1153099"/>
                      <a:gd name="connsiteY8" fmla="*/ 144137 h 1153099"/>
                      <a:gd name="connsiteX0" fmla="*/ 0 w 1153099"/>
                      <a:gd name="connsiteY0" fmla="*/ 0 h 1153099"/>
                      <a:gd name="connsiteX1" fmla="*/ 541957 w 1153099"/>
                      <a:gd name="connsiteY1" fmla="*/ 0 h 1153099"/>
                      <a:gd name="connsiteX2" fmla="*/ 1153099 w 1153099"/>
                      <a:gd name="connsiteY2" fmla="*/ 0 h 1153099"/>
                      <a:gd name="connsiteX3" fmla="*/ 1008962 w 1153099"/>
                      <a:gd name="connsiteY3" fmla="*/ 144137 h 1153099"/>
                      <a:gd name="connsiteX4" fmla="*/ 602494 w 1153099"/>
                      <a:gd name="connsiteY4" fmla="*/ 144137 h 1153099"/>
                      <a:gd name="connsiteX5" fmla="*/ 144137 w 1153099"/>
                      <a:gd name="connsiteY5" fmla="*/ 144137 h 1153099"/>
                      <a:gd name="connsiteX6" fmla="*/ 0 w 1153099"/>
                      <a:gd name="connsiteY6" fmla="*/ 0 h 1153099"/>
                      <a:gd name="connsiteX0" fmla="*/ 0 w 1153099"/>
                      <a:gd name="connsiteY0" fmla="*/ 1153099 h 1153099"/>
                      <a:gd name="connsiteX1" fmla="*/ 144137 w 1153099"/>
                      <a:gd name="connsiteY1" fmla="*/ 1008962 h 1153099"/>
                      <a:gd name="connsiteX2" fmla="*/ 559253 w 1153099"/>
                      <a:gd name="connsiteY2" fmla="*/ 1008962 h 1153099"/>
                      <a:gd name="connsiteX3" fmla="*/ 1008962 w 1153099"/>
                      <a:gd name="connsiteY3" fmla="*/ 1008962 h 1153099"/>
                      <a:gd name="connsiteX4" fmla="*/ 1153099 w 1153099"/>
                      <a:gd name="connsiteY4" fmla="*/ 1153099 h 1153099"/>
                      <a:gd name="connsiteX5" fmla="*/ 576550 w 1153099"/>
                      <a:gd name="connsiteY5" fmla="*/ 1153099 h 1153099"/>
                      <a:gd name="connsiteX6" fmla="*/ 0 w 1153099"/>
                      <a:gd name="connsiteY6" fmla="*/ 1153099 h 1153099"/>
                      <a:gd name="connsiteX0" fmla="*/ 0 w 1153099"/>
                      <a:gd name="connsiteY0" fmla="*/ 0 h 1153099"/>
                      <a:gd name="connsiteX1" fmla="*/ 144137 w 1153099"/>
                      <a:gd name="connsiteY1" fmla="*/ 144137 h 1153099"/>
                      <a:gd name="connsiteX2" fmla="*/ 144137 w 1153099"/>
                      <a:gd name="connsiteY2" fmla="*/ 559253 h 1153099"/>
                      <a:gd name="connsiteX3" fmla="*/ 144137 w 1153099"/>
                      <a:gd name="connsiteY3" fmla="*/ 1008962 h 1153099"/>
                      <a:gd name="connsiteX4" fmla="*/ 0 w 1153099"/>
                      <a:gd name="connsiteY4" fmla="*/ 1153099 h 1153099"/>
                      <a:gd name="connsiteX5" fmla="*/ 0 w 1153099"/>
                      <a:gd name="connsiteY5" fmla="*/ 588080 h 1153099"/>
                      <a:gd name="connsiteX6" fmla="*/ 0 w 1153099"/>
                      <a:gd name="connsiteY6" fmla="*/ 0 h 1153099"/>
                      <a:gd name="connsiteX0" fmla="*/ 1153099 w 1153099"/>
                      <a:gd name="connsiteY0" fmla="*/ 0 h 1153099"/>
                      <a:gd name="connsiteX1" fmla="*/ 1153099 w 1153099"/>
                      <a:gd name="connsiteY1" fmla="*/ 576550 h 1153099"/>
                      <a:gd name="connsiteX2" fmla="*/ 1153099 w 1153099"/>
                      <a:gd name="connsiteY2" fmla="*/ 1153099 h 1153099"/>
                      <a:gd name="connsiteX3" fmla="*/ 1008962 w 1153099"/>
                      <a:gd name="connsiteY3" fmla="*/ 1008962 h 1153099"/>
                      <a:gd name="connsiteX4" fmla="*/ 1008962 w 1153099"/>
                      <a:gd name="connsiteY4" fmla="*/ 593846 h 1153099"/>
                      <a:gd name="connsiteX5" fmla="*/ 1008962 w 1153099"/>
                      <a:gd name="connsiteY5" fmla="*/ 144137 h 1153099"/>
                      <a:gd name="connsiteX6" fmla="*/ 1153099 w 1153099"/>
                      <a:gd name="connsiteY6" fmla="*/ 0 h 1153099"/>
                      <a:gd name="connsiteX0" fmla="*/ 0 w 1153099"/>
                      <a:gd name="connsiteY0" fmla="*/ 0 h 1153099"/>
                      <a:gd name="connsiteX1" fmla="*/ 565019 w 1153099"/>
                      <a:gd name="connsiteY1" fmla="*/ 0 h 1153099"/>
                      <a:gd name="connsiteX2" fmla="*/ 1153099 w 1153099"/>
                      <a:gd name="connsiteY2" fmla="*/ 0 h 1153099"/>
                      <a:gd name="connsiteX3" fmla="*/ 1153099 w 1153099"/>
                      <a:gd name="connsiteY3" fmla="*/ 541957 h 1153099"/>
                      <a:gd name="connsiteX4" fmla="*/ 1153099 w 1153099"/>
                      <a:gd name="connsiteY4" fmla="*/ 1153099 h 1153099"/>
                      <a:gd name="connsiteX5" fmla="*/ 576550 w 1153099"/>
                      <a:gd name="connsiteY5" fmla="*/ 1153099 h 1153099"/>
                      <a:gd name="connsiteX6" fmla="*/ 0 w 1153099"/>
                      <a:gd name="connsiteY6" fmla="*/ 1153099 h 1153099"/>
                      <a:gd name="connsiteX7" fmla="*/ 0 w 1153099"/>
                      <a:gd name="connsiteY7" fmla="*/ 588080 h 1153099"/>
                      <a:gd name="connsiteX8" fmla="*/ 0 w 1153099"/>
                      <a:gd name="connsiteY8" fmla="*/ 0 h 1153099"/>
                      <a:gd name="connsiteX9" fmla="*/ 144137 w 1153099"/>
                      <a:gd name="connsiteY9" fmla="*/ 144137 h 1153099"/>
                      <a:gd name="connsiteX10" fmla="*/ 550605 w 1153099"/>
                      <a:gd name="connsiteY10" fmla="*/ 144137 h 1153099"/>
                      <a:gd name="connsiteX11" fmla="*/ 1008962 w 1153099"/>
                      <a:gd name="connsiteY11" fmla="*/ 144137 h 1153099"/>
                      <a:gd name="connsiteX12" fmla="*/ 1008962 w 1153099"/>
                      <a:gd name="connsiteY12" fmla="*/ 593846 h 1153099"/>
                      <a:gd name="connsiteX13" fmla="*/ 1008962 w 1153099"/>
                      <a:gd name="connsiteY13" fmla="*/ 1008962 h 1153099"/>
                      <a:gd name="connsiteX14" fmla="*/ 585198 w 1153099"/>
                      <a:gd name="connsiteY14" fmla="*/ 1008962 h 1153099"/>
                      <a:gd name="connsiteX15" fmla="*/ 144137 w 1153099"/>
                      <a:gd name="connsiteY15" fmla="*/ 1008962 h 1153099"/>
                      <a:gd name="connsiteX16" fmla="*/ 144137 w 1153099"/>
                      <a:gd name="connsiteY16" fmla="*/ 559253 h 1153099"/>
                      <a:gd name="connsiteX17" fmla="*/ 144137 w 1153099"/>
                      <a:gd name="connsiteY17" fmla="*/ 144137 h 1153099"/>
                      <a:gd name="connsiteX18" fmla="*/ 0 w 1153099"/>
                      <a:gd name="connsiteY18" fmla="*/ 0 h 1153099"/>
                      <a:gd name="connsiteX19" fmla="*/ 144137 w 1153099"/>
                      <a:gd name="connsiteY19" fmla="*/ 144137 h 1153099"/>
                      <a:gd name="connsiteX20" fmla="*/ 0 w 1153099"/>
                      <a:gd name="connsiteY20" fmla="*/ 1153099 h 1153099"/>
                      <a:gd name="connsiteX21" fmla="*/ 144137 w 1153099"/>
                      <a:gd name="connsiteY21" fmla="*/ 1008962 h 1153099"/>
                      <a:gd name="connsiteX22" fmla="*/ 1153099 w 1153099"/>
                      <a:gd name="connsiteY22" fmla="*/ 0 h 1153099"/>
                      <a:gd name="connsiteX23" fmla="*/ 1008962 w 1153099"/>
                      <a:gd name="connsiteY23" fmla="*/ 144137 h 1153099"/>
                      <a:gd name="connsiteX24" fmla="*/ 1153099 w 1153099"/>
                      <a:gd name="connsiteY24" fmla="*/ 1153099 h 1153099"/>
                      <a:gd name="connsiteX25" fmla="*/ 1008962 w 1153099"/>
                      <a:gd name="connsiteY25" fmla="*/ 1008962 h 1153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1153099" h="1153099" stroke="0" extrusionOk="0">
                        <a:moveTo>
                          <a:pt x="144137" y="144137"/>
                        </a:moveTo>
                        <a:cubicBezTo>
                          <a:pt x="251616" y="142284"/>
                          <a:pt x="428970" y="154237"/>
                          <a:pt x="593846" y="144137"/>
                        </a:cubicBezTo>
                        <a:cubicBezTo>
                          <a:pt x="758722" y="134037"/>
                          <a:pt x="811902" y="160944"/>
                          <a:pt x="1008962" y="144137"/>
                        </a:cubicBezTo>
                        <a:cubicBezTo>
                          <a:pt x="1022114" y="239984"/>
                          <a:pt x="1021158" y="386918"/>
                          <a:pt x="1008962" y="550605"/>
                        </a:cubicBezTo>
                        <a:cubicBezTo>
                          <a:pt x="996766" y="714292"/>
                          <a:pt x="1021152" y="799840"/>
                          <a:pt x="1008962" y="1008962"/>
                        </a:cubicBezTo>
                        <a:cubicBezTo>
                          <a:pt x="881981" y="1004141"/>
                          <a:pt x="722876" y="1015051"/>
                          <a:pt x="559253" y="1008962"/>
                        </a:cubicBezTo>
                        <a:cubicBezTo>
                          <a:pt x="395630" y="1002873"/>
                          <a:pt x="272654" y="1014786"/>
                          <a:pt x="144137" y="1008962"/>
                        </a:cubicBezTo>
                        <a:cubicBezTo>
                          <a:pt x="129906" y="865991"/>
                          <a:pt x="161513" y="717204"/>
                          <a:pt x="144137" y="602494"/>
                        </a:cubicBezTo>
                        <a:cubicBezTo>
                          <a:pt x="126761" y="487784"/>
                          <a:pt x="125509" y="345405"/>
                          <a:pt x="144137" y="144137"/>
                        </a:cubicBezTo>
                        <a:close/>
                      </a:path>
                      <a:path w="1153099" h="1153099" fill="lightenLess" stroke="0" extrusionOk="0">
                        <a:moveTo>
                          <a:pt x="0" y="0"/>
                        </a:moveTo>
                        <a:cubicBezTo>
                          <a:pt x="250991" y="23793"/>
                          <a:pt x="417000" y="-9994"/>
                          <a:pt x="541957" y="0"/>
                        </a:cubicBezTo>
                        <a:cubicBezTo>
                          <a:pt x="666914" y="9994"/>
                          <a:pt x="985348" y="-1170"/>
                          <a:pt x="1153099" y="0"/>
                        </a:cubicBezTo>
                        <a:cubicBezTo>
                          <a:pt x="1099394" y="57617"/>
                          <a:pt x="1046021" y="100570"/>
                          <a:pt x="1008962" y="144137"/>
                        </a:cubicBezTo>
                        <a:cubicBezTo>
                          <a:pt x="869151" y="135885"/>
                          <a:pt x="723065" y="140642"/>
                          <a:pt x="602494" y="144137"/>
                        </a:cubicBezTo>
                        <a:cubicBezTo>
                          <a:pt x="481923" y="147632"/>
                          <a:pt x="279668" y="153697"/>
                          <a:pt x="144137" y="144137"/>
                        </a:cubicBezTo>
                        <a:cubicBezTo>
                          <a:pt x="68300" y="80505"/>
                          <a:pt x="50540" y="50285"/>
                          <a:pt x="0" y="0"/>
                        </a:cubicBezTo>
                        <a:close/>
                      </a:path>
                      <a:path w="1153099" h="1153099" fill="darkenLess" stroke="0" extrusionOk="0">
                        <a:moveTo>
                          <a:pt x="0" y="1153099"/>
                        </a:moveTo>
                        <a:cubicBezTo>
                          <a:pt x="58539" y="1087846"/>
                          <a:pt x="83858" y="1066681"/>
                          <a:pt x="144137" y="1008962"/>
                        </a:cubicBezTo>
                        <a:cubicBezTo>
                          <a:pt x="230323" y="1028623"/>
                          <a:pt x="434420" y="1025294"/>
                          <a:pt x="559253" y="1008962"/>
                        </a:cubicBezTo>
                        <a:cubicBezTo>
                          <a:pt x="684086" y="992630"/>
                          <a:pt x="790841" y="996247"/>
                          <a:pt x="1008962" y="1008962"/>
                        </a:cubicBezTo>
                        <a:cubicBezTo>
                          <a:pt x="1050954" y="1052884"/>
                          <a:pt x="1103325" y="1109039"/>
                          <a:pt x="1153099" y="1153099"/>
                        </a:cubicBezTo>
                        <a:cubicBezTo>
                          <a:pt x="910759" y="1176837"/>
                          <a:pt x="744979" y="1129666"/>
                          <a:pt x="576550" y="1153099"/>
                        </a:cubicBezTo>
                        <a:cubicBezTo>
                          <a:pt x="408121" y="1176532"/>
                          <a:pt x="269919" y="1151471"/>
                          <a:pt x="0" y="1153099"/>
                        </a:cubicBezTo>
                        <a:close/>
                      </a:path>
                      <a:path w="1153099" h="1153099" fill="lighten" stroke="0" extrusionOk="0">
                        <a:moveTo>
                          <a:pt x="0" y="0"/>
                        </a:moveTo>
                        <a:cubicBezTo>
                          <a:pt x="62818" y="62839"/>
                          <a:pt x="94021" y="91372"/>
                          <a:pt x="144137" y="144137"/>
                        </a:cubicBezTo>
                        <a:cubicBezTo>
                          <a:pt x="133386" y="334103"/>
                          <a:pt x="153481" y="463071"/>
                          <a:pt x="144137" y="559253"/>
                        </a:cubicBezTo>
                        <a:cubicBezTo>
                          <a:pt x="134793" y="655435"/>
                          <a:pt x="161956" y="851990"/>
                          <a:pt x="144137" y="1008962"/>
                        </a:cubicBezTo>
                        <a:cubicBezTo>
                          <a:pt x="80137" y="1062861"/>
                          <a:pt x="60303" y="1086657"/>
                          <a:pt x="0" y="1153099"/>
                        </a:cubicBezTo>
                        <a:cubicBezTo>
                          <a:pt x="26719" y="930101"/>
                          <a:pt x="-11019" y="703787"/>
                          <a:pt x="0" y="588080"/>
                        </a:cubicBezTo>
                        <a:cubicBezTo>
                          <a:pt x="11019" y="472373"/>
                          <a:pt x="9626" y="118859"/>
                          <a:pt x="0" y="0"/>
                        </a:cubicBezTo>
                        <a:close/>
                      </a:path>
                      <a:path w="1153099" h="1153099" fill="darken" stroke="0" extrusionOk="0">
                        <a:moveTo>
                          <a:pt x="1153099" y="0"/>
                        </a:moveTo>
                        <a:cubicBezTo>
                          <a:pt x="1171119" y="134655"/>
                          <a:pt x="1134594" y="453465"/>
                          <a:pt x="1153099" y="576550"/>
                        </a:cubicBezTo>
                        <a:cubicBezTo>
                          <a:pt x="1171605" y="699635"/>
                          <a:pt x="1137089" y="878036"/>
                          <a:pt x="1153099" y="1153099"/>
                        </a:cubicBezTo>
                        <a:cubicBezTo>
                          <a:pt x="1083435" y="1078883"/>
                          <a:pt x="1066487" y="1055411"/>
                          <a:pt x="1008962" y="1008962"/>
                        </a:cubicBezTo>
                        <a:cubicBezTo>
                          <a:pt x="992823" y="832767"/>
                          <a:pt x="1022097" y="768546"/>
                          <a:pt x="1008962" y="593846"/>
                        </a:cubicBezTo>
                        <a:cubicBezTo>
                          <a:pt x="995827" y="419146"/>
                          <a:pt x="1015923" y="299479"/>
                          <a:pt x="1008962" y="144137"/>
                        </a:cubicBezTo>
                        <a:cubicBezTo>
                          <a:pt x="1055666" y="106639"/>
                          <a:pt x="1092107" y="64964"/>
                          <a:pt x="1153099" y="0"/>
                        </a:cubicBezTo>
                        <a:close/>
                      </a:path>
                      <a:path w="1153099" h="1153099" fill="none" extrusionOk="0">
                        <a:moveTo>
                          <a:pt x="0" y="0"/>
                        </a:moveTo>
                        <a:cubicBezTo>
                          <a:pt x="266614" y="11817"/>
                          <a:pt x="447862" y="26427"/>
                          <a:pt x="565019" y="0"/>
                        </a:cubicBezTo>
                        <a:cubicBezTo>
                          <a:pt x="682176" y="-26427"/>
                          <a:pt x="1015788" y="-10604"/>
                          <a:pt x="1153099" y="0"/>
                        </a:cubicBezTo>
                        <a:cubicBezTo>
                          <a:pt x="1163762" y="227174"/>
                          <a:pt x="1147182" y="349795"/>
                          <a:pt x="1153099" y="541957"/>
                        </a:cubicBezTo>
                        <a:cubicBezTo>
                          <a:pt x="1159016" y="734119"/>
                          <a:pt x="1130119" y="873855"/>
                          <a:pt x="1153099" y="1153099"/>
                        </a:cubicBezTo>
                        <a:cubicBezTo>
                          <a:pt x="1028808" y="1125527"/>
                          <a:pt x="863651" y="1134327"/>
                          <a:pt x="576550" y="1153099"/>
                        </a:cubicBezTo>
                        <a:cubicBezTo>
                          <a:pt x="289449" y="1171871"/>
                          <a:pt x="241643" y="1141625"/>
                          <a:pt x="0" y="1153099"/>
                        </a:cubicBezTo>
                        <a:cubicBezTo>
                          <a:pt x="-282" y="962421"/>
                          <a:pt x="15265" y="853837"/>
                          <a:pt x="0" y="588080"/>
                        </a:cubicBezTo>
                        <a:cubicBezTo>
                          <a:pt x="-15265" y="322323"/>
                          <a:pt x="21149" y="251131"/>
                          <a:pt x="0" y="0"/>
                        </a:cubicBezTo>
                        <a:close/>
                        <a:moveTo>
                          <a:pt x="144137" y="144137"/>
                        </a:moveTo>
                        <a:cubicBezTo>
                          <a:pt x="283574" y="133093"/>
                          <a:pt x="396711" y="161126"/>
                          <a:pt x="550605" y="144137"/>
                        </a:cubicBezTo>
                        <a:cubicBezTo>
                          <a:pt x="704499" y="127148"/>
                          <a:pt x="827534" y="159824"/>
                          <a:pt x="1008962" y="144137"/>
                        </a:cubicBezTo>
                        <a:cubicBezTo>
                          <a:pt x="986539" y="351598"/>
                          <a:pt x="1009546" y="422317"/>
                          <a:pt x="1008962" y="593846"/>
                        </a:cubicBezTo>
                        <a:cubicBezTo>
                          <a:pt x="1008378" y="765375"/>
                          <a:pt x="994700" y="887916"/>
                          <a:pt x="1008962" y="1008962"/>
                        </a:cubicBezTo>
                        <a:cubicBezTo>
                          <a:pt x="904945" y="993985"/>
                          <a:pt x="725481" y="988280"/>
                          <a:pt x="585198" y="1008962"/>
                        </a:cubicBezTo>
                        <a:cubicBezTo>
                          <a:pt x="444915" y="1029644"/>
                          <a:pt x="345522" y="1001624"/>
                          <a:pt x="144137" y="1008962"/>
                        </a:cubicBezTo>
                        <a:cubicBezTo>
                          <a:pt x="122727" y="877889"/>
                          <a:pt x="139201" y="738615"/>
                          <a:pt x="144137" y="559253"/>
                        </a:cubicBezTo>
                        <a:cubicBezTo>
                          <a:pt x="149073" y="379891"/>
                          <a:pt x="134072" y="271376"/>
                          <a:pt x="144137" y="144137"/>
                        </a:cubicBezTo>
                        <a:close/>
                        <a:moveTo>
                          <a:pt x="0" y="0"/>
                        </a:moveTo>
                        <a:cubicBezTo>
                          <a:pt x="61675" y="64514"/>
                          <a:pt x="99662" y="112194"/>
                          <a:pt x="144137" y="144137"/>
                        </a:cubicBezTo>
                        <a:moveTo>
                          <a:pt x="0" y="1153099"/>
                        </a:moveTo>
                        <a:cubicBezTo>
                          <a:pt x="38437" y="1124157"/>
                          <a:pt x="93404" y="1046991"/>
                          <a:pt x="144137" y="1008962"/>
                        </a:cubicBezTo>
                        <a:moveTo>
                          <a:pt x="1153099" y="0"/>
                        </a:moveTo>
                        <a:cubicBezTo>
                          <a:pt x="1074941" y="65442"/>
                          <a:pt x="1049259" y="100854"/>
                          <a:pt x="1008962" y="144137"/>
                        </a:cubicBezTo>
                        <a:moveTo>
                          <a:pt x="1153099" y="1153099"/>
                        </a:moveTo>
                        <a:cubicBezTo>
                          <a:pt x="1119419" y="1127368"/>
                          <a:pt x="1050769" y="1039570"/>
                          <a:pt x="1008962" y="1008962"/>
                        </a:cubicBezTo>
                      </a:path>
                      <a:path w="1153099" h="1153099" fill="none" stroke="0" extrusionOk="0">
                        <a:moveTo>
                          <a:pt x="0" y="0"/>
                        </a:moveTo>
                        <a:cubicBezTo>
                          <a:pt x="250437" y="28805"/>
                          <a:pt x="294432" y="23370"/>
                          <a:pt x="576550" y="0"/>
                        </a:cubicBezTo>
                        <a:cubicBezTo>
                          <a:pt x="858668" y="-23370"/>
                          <a:pt x="960665" y="-4337"/>
                          <a:pt x="1153099" y="0"/>
                        </a:cubicBezTo>
                        <a:cubicBezTo>
                          <a:pt x="1126378" y="270378"/>
                          <a:pt x="1134867" y="358432"/>
                          <a:pt x="1153099" y="588080"/>
                        </a:cubicBezTo>
                        <a:cubicBezTo>
                          <a:pt x="1171331" y="817728"/>
                          <a:pt x="1141541" y="935590"/>
                          <a:pt x="1153099" y="1153099"/>
                        </a:cubicBezTo>
                        <a:cubicBezTo>
                          <a:pt x="974739" y="1148817"/>
                          <a:pt x="834971" y="1164408"/>
                          <a:pt x="611142" y="1153099"/>
                        </a:cubicBezTo>
                        <a:cubicBezTo>
                          <a:pt x="387313" y="1141790"/>
                          <a:pt x="292266" y="1175250"/>
                          <a:pt x="0" y="1153099"/>
                        </a:cubicBezTo>
                        <a:cubicBezTo>
                          <a:pt x="-25737" y="926213"/>
                          <a:pt x="-27442" y="871306"/>
                          <a:pt x="0" y="599611"/>
                        </a:cubicBezTo>
                        <a:cubicBezTo>
                          <a:pt x="27442" y="327916"/>
                          <a:pt x="14635" y="288657"/>
                          <a:pt x="0" y="0"/>
                        </a:cubicBezTo>
                        <a:close/>
                        <a:moveTo>
                          <a:pt x="144137" y="144137"/>
                        </a:moveTo>
                        <a:cubicBezTo>
                          <a:pt x="353833" y="138013"/>
                          <a:pt x="439011" y="138331"/>
                          <a:pt x="567901" y="144137"/>
                        </a:cubicBezTo>
                        <a:cubicBezTo>
                          <a:pt x="696791" y="149943"/>
                          <a:pt x="859579" y="159926"/>
                          <a:pt x="1008962" y="144137"/>
                        </a:cubicBezTo>
                        <a:cubicBezTo>
                          <a:pt x="1013071" y="302734"/>
                          <a:pt x="1015386" y="412943"/>
                          <a:pt x="1008962" y="593846"/>
                        </a:cubicBezTo>
                        <a:cubicBezTo>
                          <a:pt x="1002538" y="774749"/>
                          <a:pt x="991162" y="910230"/>
                          <a:pt x="1008962" y="1008962"/>
                        </a:cubicBezTo>
                        <a:cubicBezTo>
                          <a:pt x="875388" y="1007828"/>
                          <a:pt x="775226" y="989476"/>
                          <a:pt x="593846" y="1008962"/>
                        </a:cubicBezTo>
                        <a:cubicBezTo>
                          <a:pt x="412466" y="1028448"/>
                          <a:pt x="350774" y="1003089"/>
                          <a:pt x="144137" y="1008962"/>
                        </a:cubicBezTo>
                        <a:cubicBezTo>
                          <a:pt x="164609" y="925517"/>
                          <a:pt x="154607" y="709457"/>
                          <a:pt x="144137" y="593846"/>
                        </a:cubicBezTo>
                        <a:cubicBezTo>
                          <a:pt x="133667" y="478235"/>
                          <a:pt x="155691" y="244670"/>
                          <a:pt x="144137" y="144137"/>
                        </a:cubicBezTo>
                        <a:close/>
                        <a:moveTo>
                          <a:pt x="0" y="0"/>
                        </a:moveTo>
                        <a:cubicBezTo>
                          <a:pt x="26801" y="37047"/>
                          <a:pt x="78659" y="87482"/>
                          <a:pt x="144137" y="144137"/>
                        </a:cubicBezTo>
                        <a:moveTo>
                          <a:pt x="0" y="1153099"/>
                        </a:moveTo>
                        <a:cubicBezTo>
                          <a:pt x="33881" y="1108144"/>
                          <a:pt x="83960" y="1062385"/>
                          <a:pt x="144137" y="1008962"/>
                        </a:cubicBezTo>
                        <a:moveTo>
                          <a:pt x="1153099" y="0"/>
                        </a:moveTo>
                        <a:cubicBezTo>
                          <a:pt x="1117127" y="22806"/>
                          <a:pt x="1085087" y="79464"/>
                          <a:pt x="1008962" y="144137"/>
                        </a:cubicBezTo>
                        <a:moveTo>
                          <a:pt x="1153099" y="1153099"/>
                        </a:moveTo>
                        <a:cubicBezTo>
                          <a:pt x="1109474" y="1122791"/>
                          <a:pt x="1067466" y="1059240"/>
                          <a:pt x="1008962" y="1008962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빗면 35">
            <a:extLst>
              <a:ext uri="{FF2B5EF4-FFF2-40B4-BE49-F238E27FC236}">
                <a16:creationId xmlns:a16="http://schemas.microsoft.com/office/drawing/2014/main" id="{48165D24-2F50-02D7-BB0C-64CF2D5A3027}"/>
              </a:ext>
            </a:extLst>
          </p:cNvPr>
          <p:cNvSpPr/>
          <p:nvPr/>
        </p:nvSpPr>
        <p:spPr>
          <a:xfrm>
            <a:off x="8655113" y="2326303"/>
            <a:ext cx="1153099" cy="1153099"/>
          </a:xfrm>
          <a:prstGeom prst="bevel">
            <a:avLst/>
          </a:prstGeom>
          <a:solidFill>
            <a:srgbClr val="385723"/>
          </a:solidFill>
          <a:ln w="28575">
            <a:solidFill>
              <a:srgbClr val="E2F0D9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719041012">
                  <a:custGeom>
                    <a:avLst/>
                    <a:gdLst>
                      <a:gd name="connsiteX0" fmla="*/ 144137 w 1153099"/>
                      <a:gd name="connsiteY0" fmla="*/ 144137 h 1153099"/>
                      <a:gd name="connsiteX1" fmla="*/ 593846 w 1153099"/>
                      <a:gd name="connsiteY1" fmla="*/ 144137 h 1153099"/>
                      <a:gd name="connsiteX2" fmla="*/ 1008962 w 1153099"/>
                      <a:gd name="connsiteY2" fmla="*/ 144137 h 1153099"/>
                      <a:gd name="connsiteX3" fmla="*/ 1008962 w 1153099"/>
                      <a:gd name="connsiteY3" fmla="*/ 550605 h 1153099"/>
                      <a:gd name="connsiteX4" fmla="*/ 1008962 w 1153099"/>
                      <a:gd name="connsiteY4" fmla="*/ 1008962 h 1153099"/>
                      <a:gd name="connsiteX5" fmla="*/ 559253 w 1153099"/>
                      <a:gd name="connsiteY5" fmla="*/ 1008962 h 1153099"/>
                      <a:gd name="connsiteX6" fmla="*/ 144137 w 1153099"/>
                      <a:gd name="connsiteY6" fmla="*/ 1008962 h 1153099"/>
                      <a:gd name="connsiteX7" fmla="*/ 144137 w 1153099"/>
                      <a:gd name="connsiteY7" fmla="*/ 602494 h 1153099"/>
                      <a:gd name="connsiteX8" fmla="*/ 144137 w 1153099"/>
                      <a:gd name="connsiteY8" fmla="*/ 144137 h 1153099"/>
                      <a:gd name="connsiteX0" fmla="*/ 0 w 1153099"/>
                      <a:gd name="connsiteY0" fmla="*/ 0 h 1153099"/>
                      <a:gd name="connsiteX1" fmla="*/ 541957 w 1153099"/>
                      <a:gd name="connsiteY1" fmla="*/ 0 h 1153099"/>
                      <a:gd name="connsiteX2" fmla="*/ 1153099 w 1153099"/>
                      <a:gd name="connsiteY2" fmla="*/ 0 h 1153099"/>
                      <a:gd name="connsiteX3" fmla="*/ 1008962 w 1153099"/>
                      <a:gd name="connsiteY3" fmla="*/ 144137 h 1153099"/>
                      <a:gd name="connsiteX4" fmla="*/ 602494 w 1153099"/>
                      <a:gd name="connsiteY4" fmla="*/ 144137 h 1153099"/>
                      <a:gd name="connsiteX5" fmla="*/ 144137 w 1153099"/>
                      <a:gd name="connsiteY5" fmla="*/ 144137 h 1153099"/>
                      <a:gd name="connsiteX6" fmla="*/ 0 w 1153099"/>
                      <a:gd name="connsiteY6" fmla="*/ 0 h 1153099"/>
                      <a:gd name="connsiteX0" fmla="*/ 0 w 1153099"/>
                      <a:gd name="connsiteY0" fmla="*/ 1153099 h 1153099"/>
                      <a:gd name="connsiteX1" fmla="*/ 144137 w 1153099"/>
                      <a:gd name="connsiteY1" fmla="*/ 1008962 h 1153099"/>
                      <a:gd name="connsiteX2" fmla="*/ 559253 w 1153099"/>
                      <a:gd name="connsiteY2" fmla="*/ 1008962 h 1153099"/>
                      <a:gd name="connsiteX3" fmla="*/ 1008962 w 1153099"/>
                      <a:gd name="connsiteY3" fmla="*/ 1008962 h 1153099"/>
                      <a:gd name="connsiteX4" fmla="*/ 1153099 w 1153099"/>
                      <a:gd name="connsiteY4" fmla="*/ 1153099 h 1153099"/>
                      <a:gd name="connsiteX5" fmla="*/ 576550 w 1153099"/>
                      <a:gd name="connsiteY5" fmla="*/ 1153099 h 1153099"/>
                      <a:gd name="connsiteX6" fmla="*/ 0 w 1153099"/>
                      <a:gd name="connsiteY6" fmla="*/ 1153099 h 1153099"/>
                      <a:gd name="connsiteX0" fmla="*/ 0 w 1153099"/>
                      <a:gd name="connsiteY0" fmla="*/ 0 h 1153099"/>
                      <a:gd name="connsiteX1" fmla="*/ 144137 w 1153099"/>
                      <a:gd name="connsiteY1" fmla="*/ 144137 h 1153099"/>
                      <a:gd name="connsiteX2" fmla="*/ 144137 w 1153099"/>
                      <a:gd name="connsiteY2" fmla="*/ 559253 h 1153099"/>
                      <a:gd name="connsiteX3" fmla="*/ 144137 w 1153099"/>
                      <a:gd name="connsiteY3" fmla="*/ 1008962 h 1153099"/>
                      <a:gd name="connsiteX4" fmla="*/ 0 w 1153099"/>
                      <a:gd name="connsiteY4" fmla="*/ 1153099 h 1153099"/>
                      <a:gd name="connsiteX5" fmla="*/ 0 w 1153099"/>
                      <a:gd name="connsiteY5" fmla="*/ 588080 h 1153099"/>
                      <a:gd name="connsiteX6" fmla="*/ 0 w 1153099"/>
                      <a:gd name="connsiteY6" fmla="*/ 0 h 1153099"/>
                      <a:gd name="connsiteX0" fmla="*/ 1153099 w 1153099"/>
                      <a:gd name="connsiteY0" fmla="*/ 0 h 1153099"/>
                      <a:gd name="connsiteX1" fmla="*/ 1153099 w 1153099"/>
                      <a:gd name="connsiteY1" fmla="*/ 576550 h 1153099"/>
                      <a:gd name="connsiteX2" fmla="*/ 1153099 w 1153099"/>
                      <a:gd name="connsiteY2" fmla="*/ 1153099 h 1153099"/>
                      <a:gd name="connsiteX3" fmla="*/ 1008962 w 1153099"/>
                      <a:gd name="connsiteY3" fmla="*/ 1008962 h 1153099"/>
                      <a:gd name="connsiteX4" fmla="*/ 1008962 w 1153099"/>
                      <a:gd name="connsiteY4" fmla="*/ 593846 h 1153099"/>
                      <a:gd name="connsiteX5" fmla="*/ 1008962 w 1153099"/>
                      <a:gd name="connsiteY5" fmla="*/ 144137 h 1153099"/>
                      <a:gd name="connsiteX6" fmla="*/ 1153099 w 1153099"/>
                      <a:gd name="connsiteY6" fmla="*/ 0 h 1153099"/>
                      <a:gd name="connsiteX0" fmla="*/ 0 w 1153099"/>
                      <a:gd name="connsiteY0" fmla="*/ 0 h 1153099"/>
                      <a:gd name="connsiteX1" fmla="*/ 565019 w 1153099"/>
                      <a:gd name="connsiteY1" fmla="*/ 0 h 1153099"/>
                      <a:gd name="connsiteX2" fmla="*/ 1153099 w 1153099"/>
                      <a:gd name="connsiteY2" fmla="*/ 0 h 1153099"/>
                      <a:gd name="connsiteX3" fmla="*/ 1153099 w 1153099"/>
                      <a:gd name="connsiteY3" fmla="*/ 541957 h 1153099"/>
                      <a:gd name="connsiteX4" fmla="*/ 1153099 w 1153099"/>
                      <a:gd name="connsiteY4" fmla="*/ 1153099 h 1153099"/>
                      <a:gd name="connsiteX5" fmla="*/ 576550 w 1153099"/>
                      <a:gd name="connsiteY5" fmla="*/ 1153099 h 1153099"/>
                      <a:gd name="connsiteX6" fmla="*/ 0 w 1153099"/>
                      <a:gd name="connsiteY6" fmla="*/ 1153099 h 1153099"/>
                      <a:gd name="connsiteX7" fmla="*/ 0 w 1153099"/>
                      <a:gd name="connsiteY7" fmla="*/ 588080 h 1153099"/>
                      <a:gd name="connsiteX8" fmla="*/ 0 w 1153099"/>
                      <a:gd name="connsiteY8" fmla="*/ 0 h 1153099"/>
                      <a:gd name="connsiteX9" fmla="*/ 144137 w 1153099"/>
                      <a:gd name="connsiteY9" fmla="*/ 144137 h 1153099"/>
                      <a:gd name="connsiteX10" fmla="*/ 550605 w 1153099"/>
                      <a:gd name="connsiteY10" fmla="*/ 144137 h 1153099"/>
                      <a:gd name="connsiteX11" fmla="*/ 1008962 w 1153099"/>
                      <a:gd name="connsiteY11" fmla="*/ 144137 h 1153099"/>
                      <a:gd name="connsiteX12" fmla="*/ 1008962 w 1153099"/>
                      <a:gd name="connsiteY12" fmla="*/ 593846 h 1153099"/>
                      <a:gd name="connsiteX13" fmla="*/ 1008962 w 1153099"/>
                      <a:gd name="connsiteY13" fmla="*/ 1008962 h 1153099"/>
                      <a:gd name="connsiteX14" fmla="*/ 585198 w 1153099"/>
                      <a:gd name="connsiteY14" fmla="*/ 1008962 h 1153099"/>
                      <a:gd name="connsiteX15" fmla="*/ 144137 w 1153099"/>
                      <a:gd name="connsiteY15" fmla="*/ 1008962 h 1153099"/>
                      <a:gd name="connsiteX16" fmla="*/ 144137 w 1153099"/>
                      <a:gd name="connsiteY16" fmla="*/ 559253 h 1153099"/>
                      <a:gd name="connsiteX17" fmla="*/ 144137 w 1153099"/>
                      <a:gd name="connsiteY17" fmla="*/ 144137 h 1153099"/>
                      <a:gd name="connsiteX18" fmla="*/ 0 w 1153099"/>
                      <a:gd name="connsiteY18" fmla="*/ 0 h 1153099"/>
                      <a:gd name="connsiteX19" fmla="*/ 144137 w 1153099"/>
                      <a:gd name="connsiteY19" fmla="*/ 144137 h 1153099"/>
                      <a:gd name="connsiteX20" fmla="*/ 0 w 1153099"/>
                      <a:gd name="connsiteY20" fmla="*/ 1153099 h 1153099"/>
                      <a:gd name="connsiteX21" fmla="*/ 144137 w 1153099"/>
                      <a:gd name="connsiteY21" fmla="*/ 1008962 h 1153099"/>
                      <a:gd name="connsiteX22" fmla="*/ 1153099 w 1153099"/>
                      <a:gd name="connsiteY22" fmla="*/ 0 h 1153099"/>
                      <a:gd name="connsiteX23" fmla="*/ 1008962 w 1153099"/>
                      <a:gd name="connsiteY23" fmla="*/ 144137 h 1153099"/>
                      <a:gd name="connsiteX24" fmla="*/ 1153099 w 1153099"/>
                      <a:gd name="connsiteY24" fmla="*/ 1153099 h 1153099"/>
                      <a:gd name="connsiteX25" fmla="*/ 1008962 w 1153099"/>
                      <a:gd name="connsiteY25" fmla="*/ 1008962 h 1153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1153099" h="1153099" stroke="0" extrusionOk="0">
                        <a:moveTo>
                          <a:pt x="144137" y="144137"/>
                        </a:moveTo>
                        <a:cubicBezTo>
                          <a:pt x="251616" y="142284"/>
                          <a:pt x="428970" y="154237"/>
                          <a:pt x="593846" y="144137"/>
                        </a:cubicBezTo>
                        <a:cubicBezTo>
                          <a:pt x="758722" y="134037"/>
                          <a:pt x="811902" y="160944"/>
                          <a:pt x="1008962" y="144137"/>
                        </a:cubicBezTo>
                        <a:cubicBezTo>
                          <a:pt x="1022114" y="239984"/>
                          <a:pt x="1021158" y="386918"/>
                          <a:pt x="1008962" y="550605"/>
                        </a:cubicBezTo>
                        <a:cubicBezTo>
                          <a:pt x="996766" y="714292"/>
                          <a:pt x="1021152" y="799840"/>
                          <a:pt x="1008962" y="1008962"/>
                        </a:cubicBezTo>
                        <a:cubicBezTo>
                          <a:pt x="881981" y="1004141"/>
                          <a:pt x="722876" y="1015051"/>
                          <a:pt x="559253" y="1008962"/>
                        </a:cubicBezTo>
                        <a:cubicBezTo>
                          <a:pt x="395630" y="1002873"/>
                          <a:pt x="272654" y="1014786"/>
                          <a:pt x="144137" y="1008962"/>
                        </a:cubicBezTo>
                        <a:cubicBezTo>
                          <a:pt x="129906" y="865991"/>
                          <a:pt x="161513" y="717204"/>
                          <a:pt x="144137" y="602494"/>
                        </a:cubicBezTo>
                        <a:cubicBezTo>
                          <a:pt x="126761" y="487784"/>
                          <a:pt x="125509" y="345405"/>
                          <a:pt x="144137" y="144137"/>
                        </a:cubicBezTo>
                        <a:close/>
                      </a:path>
                      <a:path w="1153099" h="1153099" fill="lightenLess" stroke="0" extrusionOk="0">
                        <a:moveTo>
                          <a:pt x="0" y="0"/>
                        </a:moveTo>
                        <a:cubicBezTo>
                          <a:pt x="250991" y="23793"/>
                          <a:pt x="417000" y="-9994"/>
                          <a:pt x="541957" y="0"/>
                        </a:cubicBezTo>
                        <a:cubicBezTo>
                          <a:pt x="666914" y="9994"/>
                          <a:pt x="985348" y="-1170"/>
                          <a:pt x="1153099" y="0"/>
                        </a:cubicBezTo>
                        <a:cubicBezTo>
                          <a:pt x="1099394" y="57617"/>
                          <a:pt x="1046021" y="100570"/>
                          <a:pt x="1008962" y="144137"/>
                        </a:cubicBezTo>
                        <a:cubicBezTo>
                          <a:pt x="869151" y="135885"/>
                          <a:pt x="723065" y="140642"/>
                          <a:pt x="602494" y="144137"/>
                        </a:cubicBezTo>
                        <a:cubicBezTo>
                          <a:pt x="481923" y="147632"/>
                          <a:pt x="279668" y="153697"/>
                          <a:pt x="144137" y="144137"/>
                        </a:cubicBezTo>
                        <a:cubicBezTo>
                          <a:pt x="68300" y="80505"/>
                          <a:pt x="50540" y="50285"/>
                          <a:pt x="0" y="0"/>
                        </a:cubicBezTo>
                        <a:close/>
                      </a:path>
                      <a:path w="1153099" h="1153099" fill="darkenLess" stroke="0" extrusionOk="0">
                        <a:moveTo>
                          <a:pt x="0" y="1153099"/>
                        </a:moveTo>
                        <a:cubicBezTo>
                          <a:pt x="58539" y="1087846"/>
                          <a:pt x="83858" y="1066681"/>
                          <a:pt x="144137" y="1008962"/>
                        </a:cubicBezTo>
                        <a:cubicBezTo>
                          <a:pt x="230323" y="1028623"/>
                          <a:pt x="434420" y="1025294"/>
                          <a:pt x="559253" y="1008962"/>
                        </a:cubicBezTo>
                        <a:cubicBezTo>
                          <a:pt x="684086" y="992630"/>
                          <a:pt x="790841" y="996247"/>
                          <a:pt x="1008962" y="1008962"/>
                        </a:cubicBezTo>
                        <a:cubicBezTo>
                          <a:pt x="1050954" y="1052884"/>
                          <a:pt x="1103325" y="1109039"/>
                          <a:pt x="1153099" y="1153099"/>
                        </a:cubicBezTo>
                        <a:cubicBezTo>
                          <a:pt x="910759" y="1176837"/>
                          <a:pt x="744979" y="1129666"/>
                          <a:pt x="576550" y="1153099"/>
                        </a:cubicBezTo>
                        <a:cubicBezTo>
                          <a:pt x="408121" y="1176532"/>
                          <a:pt x="269919" y="1151471"/>
                          <a:pt x="0" y="1153099"/>
                        </a:cubicBezTo>
                        <a:close/>
                      </a:path>
                      <a:path w="1153099" h="1153099" fill="lighten" stroke="0" extrusionOk="0">
                        <a:moveTo>
                          <a:pt x="0" y="0"/>
                        </a:moveTo>
                        <a:cubicBezTo>
                          <a:pt x="62818" y="62839"/>
                          <a:pt x="94021" y="91372"/>
                          <a:pt x="144137" y="144137"/>
                        </a:cubicBezTo>
                        <a:cubicBezTo>
                          <a:pt x="133386" y="334103"/>
                          <a:pt x="153481" y="463071"/>
                          <a:pt x="144137" y="559253"/>
                        </a:cubicBezTo>
                        <a:cubicBezTo>
                          <a:pt x="134793" y="655435"/>
                          <a:pt x="161956" y="851990"/>
                          <a:pt x="144137" y="1008962"/>
                        </a:cubicBezTo>
                        <a:cubicBezTo>
                          <a:pt x="80137" y="1062861"/>
                          <a:pt x="60303" y="1086657"/>
                          <a:pt x="0" y="1153099"/>
                        </a:cubicBezTo>
                        <a:cubicBezTo>
                          <a:pt x="26719" y="930101"/>
                          <a:pt x="-11019" y="703787"/>
                          <a:pt x="0" y="588080"/>
                        </a:cubicBezTo>
                        <a:cubicBezTo>
                          <a:pt x="11019" y="472373"/>
                          <a:pt x="9626" y="118859"/>
                          <a:pt x="0" y="0"/>
                        </a:cubicBezTo>
                        <a:close/>
                      </a:path>
                      <a:path w="1153099" h="1153099" fill="darken" stroke="0" extrusionOk="0">
                        <a:moveTo>
                          <a:pt x="1153099" y="0"/>
                        </a:moveTo>
                        <a:cubicBezTo>
                          <a:pt x="1171119" y="134655"/>
                          <a:pt x="1134594" y="453465"/>
                          <a:pt x="1153099" y="576550"/>
                        </a:cubicBezTo>
                        <a:cubicBezTo>
                          <a:pt x="1171605" y="699635"/>
                          <a:pt x="1137089" y="878036"/>
                          <a:pt x="1153099" y="1153099"/>
                        </a:cubicBezTo>
                        <a:cubicBezTo>
                          <a:pt x="1083435" y="1078883"/>
                          <a:pt x="1066487" y="1055411"/>
                          <a:pt x="1008962" y="1008962"/>
                        </a:cubicBezTo>
                        <a:cubicBezTo>
                          <a:pt x="992823" y="832767"/>
                          <a:pt x="1022097" y="768546"/>
                          <a:pt x="1008962" y="593846"/>
                        </a:cubicBezTo>
                        <a:cubicBezTo>
                          <a:pt x="995827" y="419146"/>
                          <a:pt x="1015923" y="299479"/>
                          <a:pt x="1008962" y="144137"/>
                        </a:cubicBezTo>
                        <a:cubicBezTo>
                          <a:pt x="1055666" y="106639"/>
                          <a:pt x="1092107" y="64964"/>
                          <a:pt x="1153099" y="0"/>
                        </a:cubicBezTo>
                        <a:close/>
                      </a:path>
                      <a:path w="1153099" h="1153099" fill="none" extrusionOk="0">
                        <a:moveTo>
                          <a:pt x="0" y="0"/>
                        </a:moveTo>
                        <a:cubicBezTo>
                          <a:pt x="266614" y="11817"/>
                          <a:pt x="447862" y="26427"/>
                          <a:pt x="565019" y="0"/>
                        </a:cubicBezTo>
                        <a:cubicBezTo>
                          <a:pt x="682176" y="-26427"/>
                          <a:pt x="1015788" y="-10604"/>
                          <a:pt x="1153099" y="0"/>
                        </a:cubicBezTo>
                        <a:cubicBezTo>
                          <a:pt x="1163762" y="227174"/>
                          <a:pt x="1147182" y="349795"/>
                          <a:pt x="1153099" y="541957"/>
                        </a:cubicBezTo>
                        <a:cubicBezTo>
                          <a:pt x="1159016" y="734119"/>
                          <a:pt x="1130119" y="873855"/>
                          <a:pt x="1153099" y="1153099"/>
                        </a:cubicBezTo>
                        <a:cubicBezTo>
                          <a:pt x="1028808" y="1125527"/>
                          <a:pt x="863651" y="1134327"/>
                          <a:pt x="576550" y="1153099"/>
                        </a:cubicBezTo>
                        <a:cubicBezTo>
                          <a:pt x="289449" y="1171871"/>
                          <a:pt x="241643" y="1141625"/>
                          <a:pt x="0" y="1153099"/>
                        </a:cubicBezTo>
                        <a:cubicBezTo>
                          <a:pt x="-282" y="962421"/>
                          <a:pt x="15265" y="853837"/>
                          <a:pt x="0" y="588080"/>
                        </a:cubicBezTo>
                        <a:cubicBezTo>
                          <a:pt x="-15265" y="322323"/>
                          <a:pt x="21149" y="251131"/>
                          <a:pt x="0" y="0"/>
                        </a:cubicBezTo>
                        <a:close/>
                        <a:moveTo>
                          <a:pt x="144137" y="144137"/>
                        </a:moveTo>
                        <a:cubicBezTo>
                          <a:pt x="283574" y="133093"/>
                          <a:pt x="396711" y="161126"/>
                          <a:pt x="550605" y="144137"/>
                        </a:cubicBezTo>
                        <a:cubicBezTo>
                          <a:pt x="704499" y="127148"/>
                          <a:pt x="827534" y="159824"/>
                          <a:pt x="1008962" y="144137"/>
                        </a:cubicBezTo>
                        <a:cubicBezTo>
                          <a:pt x="986539" y="351598"/>
                          <a:pt x="1009546" y="422317"/>
                          <a:pt x="1008962" y="593846"/>
                        </a:cubicBezTo>
                        <a:cubicBezTo>
                          <a:pt x="1008378" y="765375"/>
                          <a:pt x="994700" y="887916"/>
                          <a:pt x="1008962" y="1008962"/>
                        </a:cubicBezTo>
                        <a:cubicBezTo>
                          <a:pt x="904945" y="993985"/>
                          <a:pt x="725481" y="988280"/>
                          <a:pt x="585198" y="1008962"/>
                        </a:cubicBezTo>
                        <a:cubicBezTo>
                          <a:pt x="444915" y="1029644"/>
                          <a:pt x="345522" y="1001624"/>
                          <a:pt x="144137" y="1008962"/>
                        </a:cubicBezTo>
                        <a:cubicBezTo>
                          <a:pt x="122727" y="877889"/>
                          <a:pt x="139201" y="738615"/>
                          <a:pt x="144137" y="559253"/>
                        </a:cubicBezTo>
                        <a:cubicBezTo>
                          <a:pt x="149073" y="379891"/>
                          <a:pt x="134072" y="271376"/>
                          <a:pt x="144137" y="144137"/>
                        </a:cubicBezTo>
                        <a:close/>
                        <a:moveTo>
                          <a:pt x="0" y="0"/>
                        </a:moveTo>
                        <a:cubicBezTo>
                          <a:pt x="61675" y="64514"/>
                          <a:pt x="99662" y="112194"/>
                          <a:pt x="144137" y="144137"/>
                        </a:cubicBezTo>
                        <a:moveTo>
                          <a:pt x="0" y="1153099"/>
                        </a:moveTo>
                        <a:cubicBezTo>
                          <a:pt x="38437" y="1124157"/>
                          <a:pt x="93404" y="1046991"/>
                          <a:pt x="144137" y="1008962"/>
                        </a:cubicBezTo>
                        <a:moveTo>
                          <a:pt x="1153099" y="0"/>
                        </a:moveTo>
                        <a:cubicBezTo>
                          <a:pt x="1074941" y="65442"/>
                          <a:pt x="1049259" y="100854"/>
                          <a:pt x="1008962" y="144137"/>
                        </a:cubicBezTo>
                        <a:moveTo>
                          <a:pt x="1153099" y="1153099"/>
                        </a:moveTo>
                        <a:cubicBezTo>
                          <a:pt x="1119419" y="1127368"/>
                          <a:pt x="1050769" y="1039570"/>
                          <a:pt x="1008962" y="1008962"/>
                        </a:cubicBezTo>
                      </a:path>
                      <a:path w="1153099" h="1153099" fill="none" stroke="0" extrusionOk="0">
                        <a:moveTo>
                          <a:pt x="0" y="0"/>
                        </a:moveTo>
                        <a:cubicBezTo>
                          <a:pt x="250437" y="28805"/>
                          <a:pt x="294432" y="23370"/>
                          <a:pt x="576550" y="0"/>
                        </a:cubicBezTo>
                        <a:cubicBezTo>
                          <a:pt x="858668" y="-23370"/>
                          <a:pt x="960665" y="-4337"/>
                          <a:pt x="1153099" y="0"/>
                        </a:cubicBezTo>
                        <a:cubicBezTo>
                          <a:pt x="1126378" y="270378"/>
                          <a:pt x="1134867" y="358432"/>
                          <a:pt x="1153099" y="588080"/>
                        </a:cubicBezTo>
                        <a:cubicBezTo>
                          <a:pt x="1171331" y="817728"/>
                          <a:pt x="1141541" y="935590"/>
                          <a:pt x="1153099" y="1153099"/>
                        </a:cubicBezTo>
                        <a:cubicBezTo>
                          <a:pt x="974739" y="1148817"/>
                          <a:pt x="834971" y="1164408"/>
                          <a:pt x="611142" y="1153099"/>
                        </a:cubicBezTo>
                        <a:cubicBezTo>
                          <a:pt x="387313" y="1141790"/>
                          <a:pt x="292266" y="1175250"/>
                          <a:pt x="0" y="1153099"/>
                        </a:cubicBezTo>
                        <a:cubicBezTo>
                          <a:pt x="-25737" y="926213"/>
                          <a:pt x="-27442" y="871306"/>
                          <a:pt x="0" y="599611"/>
                        </a:cubicBezTo>
                        <a:cubicBezTo>
                          <a:pt x="27442" y="327916"/>
                          <a:pt x="14635" y="288657"/>
                          <a:pt x="0" y="0"/>
                        </a:cubicBezTo>
                        <a:close/>
                        <a:moveTo>
                          <a:pt x="144137" y="144137"/>
                        </a:moveTo>
                        <a:cubicBezTo>
                          <a:pt x="353833" y="138013"/>
                          <a:pt x="439011" y="138331"/>
                          <a:pt x="567901" y="144137"/>
                        </a:cubicBezTo>
                        <a:cubicBezTo>
                          <a:pt x="696791" y="149943"/>
                          <a:pt x="859579" y="159926"/>
                          <a:pt x="1008962" y="144137"/>
                        </a:cubicBezTo>
                        <a:cubicBezTo>
                          <a:pt x="1013071" y="302734"/>
                          <a:pt x="1015386" y="412943"/>
                          <a:pt x="1008962" y="593846"/>
                        </a:cubicBezTo>
                        <a:cubicBezTo>
                          <a:pt x="1002538" y="774749"/>
                          <a:pt x="991162" y="910230"/>
                          <a:pt x="1008962" y="1008962"/>
                        </a:cubicBezTo>
                        <a:cubicBezTo>
                          <a:pt x="875388" y="1007828"/>
                          <a:pt x="775226" y="989476"/>
                          <a:pt x="593846" y="1008962"/>
                        </a:cubicBezTo>
                        <a:cubicBezTo>
                          <a:pt x="412466" y="1028448"/>
                          <a:pt x="350774" y="1003089"/>
                          <a:pt x="144137" y="1008962"/>
                        </a:cubicBezTo>
                        <a:cubicBezTo>
                          <a:pt x="164609" y="925517"/>
                          <a:pt x="154607" y="709457"/>
                          <a:pt x="144137" y="593846"/>
                        </a:cubicBezTo>
                        <a:cubicBezTo>
                          <a:pt x="133667" y="478235"/>
                          <a:pt x="155691" y="244670"/>
                          <a:pt x="144137" y="144137"/>
                        </a:cubicBezTo>
                        <a:close/>
                        <a:moveTo>
                          <a:pt x="0" y="0"/>
                        </a:moveTo>
                        <a:cubicBezTo>
                          <a:pt x="26801" y="37047"/>
                          <a:pt x="78659" y="87482"/>
                          <a:pt x="144137" y="144137"/>
                        </a:cubicBezTo>
                        <a:moveTo>
                          <a:pt x="0" y="1153099"/>
                        </a:moveTo>
                        <a:cubicBezTo>
                          <a:pt x="33881" y="1108144"/>
                          <a:pt x="83960" y="1062385"/>
                          <a:pt x="144137" y="1008962"/>
                        </a:cubicBezTo>
                        <a:moveTo>
                          <a:pt x="1153099" y="0"/>
                        </a:moveTo>
                        <a:cubicBezTo>
                          <a:pt x="1117127" y="22806"/>
                          <a:pt x="1085087" y="79464"/>
                          <a:pt x="1008962" y="144137"/>
                        </a:cubicBezTo>
                        <a:moveTo>
                          <a:pt x="1153099" y="1153099"/>
                        </a:moveTo>
                        <a:cubicBezTo>
                          <a:pt x="1109474" y="1122791"/>
                          <a:pt x="1067466" y="1059240"/>
                          <a:pt x="1008962" y="1008962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빗면 36">
            <a:extLst>
              <a:ext uri="{FF2B5EF4-FFF2-40B4-BE49-F238E27FC236}">
                <a16:creationId xmlns:a16="http://schemas.microsoft.com/office/drawing/2014/main" id="{27582629-40A6-9479-669E-B801068AF5AF}"/>
              </a:ext>
            </a:extLst>
          </p:cNvPr>
          <p:cNvSpPr/>
          <p:nvPr/>
        </p:nvSpPr>
        <p:spPr>
          <a:xfrm>
            <a:off x="10366218" y="2326303"/>
            <a:ext cx="1153099" cy="1153099"/>
          </a:xfrm>
          <a:prstGeom prst="bevel">
            <a:avLst/>
          </a:prstGeom>
          <a:solidFill>
            <a:srgbClr val="2B2B2B"/>
          </a:solidFill>
          <a:ln w="28575">
            <a:solidFill>
              <a:srgbClr val="76717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719041012">
                  <a:custGeom>
                    <a:avLst/>
                    <a:gdLst>
                      <a:gd name="connsiteX0" fmla="*/ 144137 w 1153099"/>
                      <a:gd name="connsiteY0" fmla="*/ 144137 h 1153099"/>
                      <a:gd name="connsiteX1" fmla="*/ 593846 w 1153099"/>
                      <a:gd name="connsiteY1" fmla="*/ 144137 h 1153099"/>
                      <a:gd name="connsiteX2" fmla="*/ 1008962 w 1153099"/>
                      <a:gd name="connsiteY2" fmla="*/ 144137 h 1153099"/>
                      <a:gd name="connsiteX3" fmla="*/ 1008962 w 1153099"/>
                      <a:gd name="connsiteY3" fmla="*/ 550605 h 1153099"/>
                      <a:gd name="connsiteX4" fmla="*/ 1008962 w 1153099"/>
                      <a:gd name="connsiteY4" fmla="*/ 1008962 h 1153099"/>
                      <a:gd name="connsiteX5" fmla="*/ 559253 w 1153099"/>
                      <a:gd name="connsiteY5" fmla="*/ 1008962 h 1153099"/>
                      <a:gd name="connsiteX6" fmla="*/ 144137 w 1153099"/>
                      <a:gd name="connsiteY6" fmla="*/ 1008962 h 1153099"/>
                      <a:gd name="connsiteX7" fmla="*/ 144137 w 1153099"/>
                      <a:gd name="connsiteY7" fmla="*/ 602494 h 1153099"/>
                      <a:gd name="connsiteX8" fmla="*/ 144137 w 1153099"/>
                      <a:gd name="connsiteY8" fmla="*/ 144137 h 1153099"/>
                      <a:gd name="connsiteX0" fmla="*/ 0 w 1153099"/>
                      <a:gd name="connsiteY0" fmla="*/ 0 h 1153099"/>
                      <a:gd name="connsiteX1" fmla="*/ 541957 w 1153099"/>
                      <a:gd name="connsiteY1" fmla="*/ 0 h 1153099"/>
                      <a:gd name="connsiteX2" fmla="*/ 1153099 w 1153099"/>
                      <a:gd name="connsiteY2" fmla="*/ 0 h 1153099"/>
                      <a:gd name="connsiteX3" fmla="*/ 1008962 w 1153099"/>
                      <a:gd name="connsiteY3" fmla="*/ 144137 h 1153099"/>
                      <a:gd name="connsiteX4" fmla="*/ 602494 w 1153099"/>
                      <a:gd name="connsiteY4" fmla="*/ 144137 h 1153099"/>
                      <a:gd name="connsiteX5" fmla="*/ 144137 w 1153099"/>
                      <a:gd name="connsiteY5" fmla="*/ 144137 h 1153099"/>
                      <a:gd name="connsiteX6" fmla="*/ 0 w 1153099"/>
                      <a:gd name="connsiteY6" fmla="*/ 0 h 1153099"/>
                      <a:gd name="connsiteX0" fmla="*/ 0 w 1153099"/>
                      <a:gd name="connsiteY0" fmla="*/ 1153099 h 1153099"/>
                      <a:gd name="connsiteX1" fmla="*/ 144137 w 1153099"/>
                      <a:gd name="connsiteY1" fmla="*/ 1008962 h 1153099"/>
                      <a:gd name="connsiteX2" fmla="*/ 559253 w 1153099"/>
                      <a:gd name="connsiteY2" fmla="*/ 1008962 h 1153099"/>
                      <a:gd name="connsiteX3" fmla="*/ 1008962 w 1153099"/>
                      <a:gd name="connsiteY3" fmla="*/ 1008962 h 1153099"/>
                      <a:gd name="connsiteX4" fmla="*/ 1153099 w 1153099"/>
                      <a:gd name="connsiteY4" fmla="*/ 1153099 h 1153099"/>
                      <a:gd name="connsiteX5" fmla="*/ 576550 w 1153099"/>
                      <a:gd name="connsiteY5" fmla="*/ 1153099 h 1153099"/>
                      <a:gd name="connsiteX6" fmla="*/ 0 w 1153099"/>
                      <a:gd name="connsiteY6" fmla="*/ 1153099 h 1153099"/>
                      <a:gd name="connsiteX0" fmla="*/ 0 w 1153099"/>
                      <a:gd name="connsiteY0" fmla="*/ 0 h 1153099"/>
                      <a:gd name="connsiteX1" fmla="*/ 144137 w 1153099"/>
                      <a:gd name="connsiteY1" fmla="*/ 144137 h 1153099"/>
                      <a:gd name="connsiteX2" fmla="*/ 144137 w 1153099"/>
                      <a:gd name="connsiteY2" fmla="*/ 559253 h 1153099"/>
                      <a:gd name="connsiteX3" fmla="*/ 144137 w 1153099"/>
                      <a:gd name="connsiteY3" fmla="*/ 1008962 h 1153099"/>
                      <a:gd name="connsiteX4" fmla="*/ 0 w 1153099"/>
                      <a:gd name="connsiteY4" fmla="*/ 1153099 h 1153099"/>
                      <a:gd name="connsiteX5" fmla="*/ 0 w 1153099"/>
                      <a:gd name="connsiteY5" fmla="*/ 588080 h 1153099"/>
                      <a:gd name="connsiteX6" fmla="*/ 0 w 1153099"/>
                      <a:gd name="connsiteY6" fmla="*/ 0 h 1153099"/>
                      <a:gd name="connsiteX0" fmla="*/ 1153099 w 1153099"/>
                      <a:gd name="connsiteY0" fmla="*/ 0 h 1153099"/>
                      <a:gd name="connsiteX1" fmla="*/ 1153099 w 1153099"/>
                      <a:gd name="connsiteY1" fmla="*/ 576550 h 1153099"/>
                      <a:gd name="connsiteX2" fmla="*/ 1153099 w 1153099"/>
                      <a:gd name="connsiteY2" fmla="*/ 1153099 h 1153099"/>
                      <a:gd name="connsiteX3" fmla="*/ 1008962 w 1153099"/>
                      <a:gd name="connsiteY3" fmla="*/ 1008962 h 1153099"/>
                      <a:gd name="connsiteX4" fmla="*/ 1008962 w 1153099"/>
                      <a:gd name="connsiteY4" fmla="*/ 593846 h 1153099"/>
                      <a:gd name="connsiteX5" fmla="*/ 1008962 w 1153099"/>
                      <a:gd name="connsiteY5" fmla="*/ 144137 h 1153099"/>
                      <a:gd name="connsiteX6" fmla="*/ 1153099 w 1153099"/>
                      <a:gd name="connsiteY6" fmla="*/ 0 h 1153099"/>
                      <a:gd name="connsiteX0" fmla="*/ 0 w 1153099"/>
                      <a:gd name="connsiteY0" fmla="*/ 0 h 1153099"/>
                      <a:gd name="connsiteX1" fmla="*/ 565019 w 1153099"/>
                      <a:gd name="connsiteY1" fmla="*/ 0 h 1153099"/>
                      <a:gd name="connsiteX2" fmla="*/ 1153099 w 1153099"/>
                      <a:gd name="connsiteY2" fmla="*/ 0 h 1153099"/>
                      <a:gd name="connsiteX3" fmla="*/ 1153099 w 1153099"/>
                      <a:gd name="connsiteY3" fmla="*/ 541957 h 1153099"/>
                      <a:gd name="connsiteX4" fmla="*/ 1153099 w 1153099"/>
                      <a:gd name="connsiteY4" fmla="*/ 1153099 h 1153099"/>
                      <a:gd name="connsiteX5" fmla="*/ 576550 w 1153099"/>
                      <a:gd name="connsiteY5" fmla="*/ 1153099 h 1153099"/>
                      <a:gd name="connsiteX6" fmla="*/ 0 w 1153099"/>
                      <a:gd name="connsiteY6" fmla="*/ 1153099 h 1153099"/>
                      <a:gd name="connsiteX7" fmla="*/ 0 w 1153099"/>
                      <a:gd name="connsiteY7" fmla="*/ 588080 h 1153099"/>
                      <a:gd name="connsiteX8" fmla="*/ 0 w 1153099"/>
                      <a:gd name="connsiteY8" fmla="*/ 0 h 1153099"/>
                      <a:gd name="connsiteX9" fmla="*/ 144137 w 1153099"/>
                      <a:gd name="connsiteY9" fmla="*/ 144137 h 1153099"/>
                      <a:gd name="connsiteX10" fmla="*/ 550605 w 1153099"/>
                      <a:gd name="connsiteY10" fmla="*/ 144137 h 1153099"/>
                      <a:gd name="connsiteX11" fmla="*/ 1008962 w 1153099"/>
                      <a:gd name="connsiteY11" fmla="*/ 144137 h 1153099"/>
                      <a:gd name="connsiteX12" fmla="*/ 1008962 w 1153099"/>
                      <a:gd name="connsiteY12" fmla="*/ 593846 h 1153099"/>
                      <a:gd name="connsiteX13" fmla="*/ 1008962 w 1153099"/>
                      <a:gd name="connsiteY13" fmla="*/ 1008962 h 1153099"/>
                      <a:gd name="connsiteX14" fmla="*/ 585198 w 1153099"/>
                      <a:gd name="connsiteY14" fmla="*/ 1008962 h 1153099"/>
                      <a:gd name="connsiteX15" fmla="*/ 144137 w 1153099"/>
                      <a:gd name="connsiteY15" fmla="*/ 1008962 h 1153099"/>
                      <a:gd name="connsiteX16" fmla="*/ 144137 w 1153099"/>
                      <a:gd name="connsiteY16" fmla="*/ 559253 h 1153099"/>
                      <a:gd name="connsiteX17" fmla="*/ 144137 w 1153099"/>
                      <a:gd name="connsiteY17" fmla="*/ 144137 h 1153099"/>
                      <a:gd name="connsiteX18" fmla="*/ 0 w 1153099"/>
                      <a:gd name="connsiteY18" fmla="*/ 0 h 1153099"/>
                      <a:gd name="connsiteX19" fmla="*/ 144137 w 1153099"/>
                      <a:gd name="connsiteY19" fmla="*/ 144137 h 1153099"/>
                      <a:gd name="connsiteX20" fmla="*/ 0 w 1153099"/>
                      <a:gd name="connsiteY20" fmla="*/ 1153099 h 1153099"/>
                      <a:gd name="connsiteX21" fmla="*/ 144137 w 1153099"/>
                      <a:gd name="connsiteY21" fmla="*/ 1008962 h 1153099"/>
                      <a:gd name="connsiteX22" fmla="*/ 1153099 w 1153099"/>
                      <a:gd name="connsiteY22" fmla="*/ 0 h 1153099"/>
                      <a:gd name="connsiteX23" fmla="*/ 1008962 w 1153099"/>
                      <a:gd name="connsiteY23" fmla="*/ 144137 h 1153099"/>
                      <a:gd name="connsiteX24" fmla="*/ 1153099 w 1153099"/>
                      <a:gd name="connsiteY24" fmla="*/ 1153099 h 1153099"/>
                      <a:gd name="connsiteX25" fmla="*/ 1008962 w 1153099"/>
                      <a:gd name="connsiteY25" fmla="*/ 1008962 h 1153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1153099" h="1153099" stroke="0" extrusionOk="0">
                        <a:moveTo>
                          <a:pt x="144137" y="144137"/>
                        </a:moveTo>
                        <a:cubicBezTo>
                          <a:pt x="251616" y="142284"/>
                          <a:pt x="428970" y="154237"/>
                          <a:pt x="593846" y="144137"/>
                        </a:cubicBezTo>
                        <a:cubicBezTo>
                          <a:pt x="758722" y="134037"/>
                          <a:pt x="811902" y="160944"/>
                          <a:pt x="1008962" y="144137"/>
                        </a:cubicBezTo>
                        <a:cubicBezTo>
                          <a:pt x="1022114" y="239984"/>
                          <a:pt x="1021158" y="386918"/>
                          <a:pt x="1008962" y="550605"/>
                        </a:cubicBezTo>
                        <a:cubicBezTo>
                          <a:pt x="996766" y="714292"/>
                          <a:pt x="1021152" y="799840"/>
                          <a:pt x="1008962" y="1008962"/>
                        </a:cubicBezTo>
                        <a:cubicBezTo>
                          <a:pt x="881981" y="1004141"/>
                          <a:pt x="722876" y="1015051"/>
                          <a:pt x="559253" y="1008962"/>
                        </a:cubicBezTo>
                        <a:cubicBezTo>
                          <a:pt x="395630" y="1002873"/>
                          <a:pt x="272654" y="1014786"/>
                          <a:pt x="144137" y="1008962"/>
                        </a:cubicBezTo>
                        <a:cubicBezTo>
                          <a:pt x="129906" y="865991"/>
                          <a:pt x="161513" y="717204"/>
                          <a:pt x="144137" y="602494"/>
                        </a:cubicBezTo>
                        <a:cubicBezTo>
                          <a:pt x="126761" y="487784"/>
                          <a:pt x="125509" y="345405"/>
                          <a:pt x="144137" y="144137"/>
                        </a:cubicBezTo>
                        <a:close/>
                      </a:path>
                      <a:path w="1153099" h="1153099" fill="lightenLess" stroke="0" extrusionOk="0">
                        <a:moveTo>
                          <a:pt x="0" y="0"/>
                        </a:moveTo>
                        <a:cubicBezTo>
                          <a:pt x="250991" y="23793"/>
                          <a:pt x="417000" y="-9994"/>
                          <a:pt x="541957" y="0"/>
                        </a:cubicBezTo>
                        <a:cubicBezTo>
                          <a:pt x="666914" y="9994"/>
                          <a:pt x="985348" y="-1170"/>
                          <a:pt x="1153099" y="0"/>
                        </a:cubicBezTo>
                        <a:cubicBezTo>
                          <a:pt x="1099394" y="57617"/>
                          <a:pt x="1046021" y="100570"/>
                          <a:pt x="1008962" y="144137"/>
                        </a:cubicBezTo>
                        <a:cubicBezTo>
                          <a:pt x="869151" y="135885"/>
                          <a:pt x="723065" y="140642"/>
                          <a:pt x="602494" y="144137"/>
                        </a:cubicBezTo>
                        <a:cubicBezTo>
                          <a:pt x="481923" y="147632"/>
                          <a:pt x="279668" y="153697"/>
                          <a:pt x="144137" y="144137"/>
                        </a:cubicBezTo>
                        <a:cubicBezTo>
                          <a:pt x="68300" y="80505"/>
                          <a:pt x="50540" y="50285"/>
                          <a:pt x="0" y="0"/>
                        </a:cubicBezTo>
                        <a:close/>
                      </a:path>
                      <a:path w="1153099" h="1153099" fill="darkenLess" stroke="0" extrusionOk="0">
                        <a:moveTo>
                          <a:pt x="0" y="1153099"/>
                        </a:moveTo>
                        <a:cubicBezTo>
                          <a:pt x="58539" y="1087846"/>
                          <a:pt x="83858" y="1066681"/>
                          <a:pt x="144137" y="1008962"/>
                        </a:cubicBezTo>
                        <a:cubicBezTo>
                          <a:pt x="230323" y="1028623"/>
                          <a:pt x="434420" y="1025294"/>
                          <a:pt x="559253" y="1008962"/>
                        </a:cubicBezTo>
                        <a:cubicBezTo>
                          <a:pt x="684086" y="992630"/>
                          <a:pt x="790841" y="996247"/>
                          <a:pt x="1008962" y="1008962"/>
                        </a:cubicBezTo>
                        <a:cubicBezTo>
                          <a:pt x="1050954" y="1052884"/>
                          <a:pt x="1103325" y="1109039"/>
                          <a:pt x="1153099" y="1153099"/>
                        </a:cubicBezTo>
                        <a:cubicBezTo>
                          <a:pt x="910759" y="1176837"/>
                          <a:pt x="744979" y="1129666"/>
                          <a:pt x="576550" y="1153099"/>
                        </a:cubicBezTo>
                        <a:cubicBezTo>
                          <a:pt x="408121" y="1176532"/>
                          <a:pt x="269919" y="1151471"/>
                          <a:pt x="0" y="1153099"/>
                        </a:cubicBezTo>
                        <a:close/>
                      </a:path>
                      <a:path w="1153099" h="1153099" fill="lighten" stroke="0" extrusionOk="0">
                        <a:moveTo>
                          <a:pt x="0" y="0"/>
                        </a:moveTo>
                        <a:cubicBezTo>
                          <a:pt x="62818" y="62839"/>
                          <a:pt x="94021" y="91372"/>
                          <a:pt x="144137" y="144137"/>
                        </a:cubicBezTo>
                        <a:cubicBezTo>
                          <a:pt x="133386" y="334103"/>
                          <a:pt x="153481" y="463071"/>
                          <a:pt x="144137" y="559253"/>
                        </a:cubicBezTo>
                        <a:cubicBezTo>
                          <a:pt x="134793" y="655435"/>
                          <a:pt x="161956" y="851990"/>
                          <a:pt x="144137" y="1008962"/>
                        </a:cubicBezTo>
                        <a:cubicBezTo>
                          <a:pt x="80137" y="1062861"/>
                          <a:pt x="60303" y="1086657"/>
                          <a:pt x="0" y="1153099"/>
                        </a:cubicBezTo>
                        <a:cubicBezTo>
                          <a:pt x="26719" y="930101"/>
                          <a:pt x="-11019" y="703787"/>
                          <a:pt x="0" y="588080"/>
                        </a:cubicBezTo>
                        <a:cubicBezTo>
                          <a:pt x="11019" y="472373"/>
                          <a:pt x="9626" y="118859"/>
                          <a:pt x="0" y="0"/>
                        </a:cubicBezTo>
                        <a:close/>
                      </a:path>
                      <a:path w="1153099" h="1153099" fill="darken" stroke="0" extrusionOk="0">
                        <a:moveTo>
                          <a:pt x="1153099" y="0"/>
                        </a:moveTo>
                        <a:cubicBezTo>
                          <a:pt x="1171119" y="134655"/>
                          <a:pt x="1134594" y="453465"/>
                          <a:pt x="1153099" y="576550"/>
                        </a:cubicBezTo>
                        <a:cubicBezTo>
                          <a:pt x="1171605" y="699635"/>
                          <a:pt x="1137089" y="878036"/>
                          <a:pt x="1153099" y="1153099"/>
                        </a:cubicBezTo>
                        <a:cubicBezTo>
                          <a:pt x="1083435" y="1078883"/>
                          <a:pt x="1066487" y="1055411"/>
                          <a:pt x="1008962" y="1008962"/>
                        </a:cubicBezTo>
                        <a:cubicBezTo>
                          <a:pt x="992823" y="832767"/>
                          <a:pt x="1022097" y="768546"/>
                          <a:pt x="1008962" y="593846"/>
                        </a:cubicBezTo>
                        <a:cubicBezTo>
                          <a:pt x="995827" y="419146"/>
                          <a:pt x="1015923" y="299479"/>
                          <a:pt x="1008962" y="144137"/>
                        </a:cubicBezTo>
                        <a:cubicBezTo>
                          <a:pt x="1055666" y="106639"/>
                          <a:pt x="1092107" y="64964"/>
                          <a:pt x="1153099" y="0"/>
                        </a:cubicBezTo>
                        <a:close/>
                      </a:path>
                      <a:path w="1153099" h="1153099" fill="none" extrusionOk="0">
                        <a:moveTo>
                          <a:pt x="0" y="0"/>
                        </a:moveTo>
                        <a:cubicBezTo>
                          <a:pt x="266614" y="11817"/>
                          <a:pt x="447862" y="26427"/>
                          <a:pt x="565019" y="0"/>
                        </a:cubicBezTo>
                        <a:cubicBezTo>
                          <a:pt x="682176" y="-26427"/>
                          <a:pt x="1015788" y="-10604"/>
                          <a:pt x="1153099" y="0"/>
                        </a:cubicBezTo>
                        <a:cubicBezTo>
                          <a:pt x="1163762" y="227174"/>
                          <a:pt x="1147182" y="349795"/>
                          <a:pt x="1153099" y="541957"/>
                        </a:cubicBezTo>
                        <a:cubicBezTo>
                          <a:pt x="1159016" y="734119"/>
                          <a:pt x="1130119" y="873855"/>
                          <a:pt x="1153099" y="1153099"/>
                        </a:cubicBezTo>
                        <a:cubicBezTo>
                          <a:pt x="1028808" y="1125527"/>
                          <a:pt x="863651" y="1134327"/>
                          <a:pt x="576550" y="1153099"/>
                        </a:cubicBezTo>
                        <a:cubicBezTo>
                          <a:pt x="289449" y="1171871"/>
                          <a:pt x="241643" y="1141625"/>
                          <a:pt x="0" y="1153099"/>
                        </a:cubicBezTo>
                        <a:cubicBezTo>
                          <a:pt x="-282" y="962421"/>
                          <a:pt x="15265" y="853837"/>
                          <a:pt x="0" y="588080"/>
                        </a:cubicBezTo>
                        <a:cubicBezTo>
                          <a:pt x="-15265" y="322323"/>
                          <a:pt x="21149" y="251131"/>
                          <a:pt x="0" y="0"/>
                        </a:cubicBezTo>
                        <a:close/>
                        <a:moveTo>
                          <a:pt x="144137" y="144137"/>
                        </a:moveTo>
                        <a:cubicBezTo>
                          <a:pt x="283574" y="133093"/>
                          <a:pt x="396711" y="161126"/>
                          <a:pt x="550605" y="144137"/>
                        </a:cubicBezTo>
                        <a:cubicBezTo>
                          <a:pt x="704499" y="127148"/>
                          <a:pt x="827534" y="159824"/>
                          <a:pt x="1008962" y="144137"/>
                        </a:cubicBezTo>
                        <a:cubicBezTo>
                          <a:pt x="986539" y="351598"/>
                          <a:pt x="1009546" y="422317"/>
                          <a:pt x="1008962" y="593846"/>
                        </a:cubicBezTo>
                        <a:cubicBezTo>
                          <a:pt x="1008378" y="765375"/>
                          <a:pt x="994700" y="887916"/>
                          <a:pt x="1008962" y="1008962"/>
                        </a:cubicBezTo>
                        <a:cubicBezTo>
                          <a:pt x="904945" y="993985"/>
                          <a:pt x="725481" y="988280"/>
                          <a:pt x="585198" y="1008962"/>
                        </a:cubicBezTo>
                        <a:cubicBezTo>
                          <a:pt x="444915" y="1029644"/>
                          <a:pt x="345522" y="1001624"/>
                          <a:pt x="144137" y="1008962"/>
                        </a:cubicBezTo>
                        <a:cubicBezTo>
                          <a:pt x="122727" y="877889"/>
                          <a:pt x="139201" y="738615"/>
                          <a:pt x="144137" y="559253"/>
                        </a:cubicBezTo>
                        <a:cubicBezTo>
                          <a:pt x="149073" y="379891"/>
                          <a:pt x="134072" y="271376"/>
                          <a:pt x="144137" y="144137"/>
                        </a:cubicBezTo>
                        <a:close/>
                        <a:moveTo>
                          <a:pt x="0" y="0"/>
                        </a:moveTo>
                        <a:cubicBezTo>
                          <a:pt x="61675" y="64514"/>
                          <a:pt x="99662" y="112194"/>
                          <a:pt x="144137" y="144137"/>
                        </a:cubicBezTo>
                        <a:moveTo>
                          <a:pt x="0" y="1153099"/>
                        </a:moveTo>
                        <a:cubicBezTo>
                          <a:pt x="38437" y="1124157"/>
                          <a:pt x="93404" y="1046991"/>
                          <a:pt x="144137" y="1008962"/>
                        </a:cubicBezTo>
                        <a:moveTo>
                          <a:pt x="1153099" y="0"/>
                        </a:moveTo>
                        <a:cubicBezTo>
                          <a:pt x="1074941" y="65442"/>
                          <a:pt x="1049259" y="100854"/>
                          <a:pt x="1008962" y="144137"/>
                        </a:cubicBezTo>
                        <a:moveTo>
                          <a:pt x="1153099" y="1153099"/>
                        </a:moveTo>
                        <a:cubicBezTo>
                          <a:pt x="1119419" y="1127368"/>
                          <a:pt x="1050769" y="1039570"/>
                          <a:pt x="1008962" y="1008962"/>
                        </a:cubicBezTo>
                      </a:path>
                      <a:path w="1153099" h="1153099" fill="none" stroke="0" extrusionOk="0">
                        <a:moveTo>
                          <a:pt x="0" y="0"/>
                        </a:moveTo>
                        <a:cubicBezTo>
                          <a:pt x="250437" y="28805"/>
                          <a:pt x="294432" y="23370"/>
                          <a:pt x="576550" y="0"/>
                        </a:cubicBezTo>
                        <a:cubicBezTo>
                          <a:pt x="858668" y="-23370"/>
                          <a:pt x="960665" y="-4337"/>
                          <a:pt x="1153099" y="0"/>
                        </a:cubicBezTo>
                        <a:cubicBezTo>
                          <a:pt x="1126378" y="270378"/>
                          <a:pt x="1134867" y="358432"/>
                          <a:pt x="1153099" y="588080"/>
                        </a:cubicBezTo>
                        <a:cubicBezTo>
                          <a:pt x="1171331" y="817728"/>
                          <a:pt x="1141541" y="935590"/>
                          <a:pt x="1153099" y="1153099"/>
                        </a:cubicBezTo>
                        <a:cubicBezTo>
                          <a:pt x="974739" y="1148817"/>
                          <a:pt x="834971" y="1164408"/>
                          <a:pt x="611142" y="1153099"/>
                        </a:cubicBezTo>
                        <a:cubicBezTo>
                          <a:pt x="387313" y="1141790"/>
                          <a:pt x="292266" y="1175250"/>
                          <a:pt x="0" y="1153099"/>
                        </a:cubicBezTo>
                        <a:cubicBezTo>
                          <a:pt x="-25737" y="926213"/>
                          <a:pt x="-27442" y="871306"/>
                          <a:pt x="0" y="599611"/>
                        </a:cubicBezTo>
                        <a:cubicBezTo>
                          <a:pt x="27442" y="327916"/>
                          <a:pt x="14635" y="288657"/>
                          <a:pt x="0" y="0"/>
                        </a:cubicBezTo>
                        <a:close/>
                        <a:moveTo>
                          <a:pt x="144137" y="144137"/>
                        </a:moveTo>
                        <a:cubicBezTo>
                          <a:pt x="353833" y="138013"/>
                          <a:pt x="439011" y="138331"/>
                          <a:pt x="567901" y="144137"/>
                        </a:cubicBezTo>
                        <a:cubicBezTo>
                          <a:pt x="696791" y="149943"/>
                          <a:pt x="859579" y="159926"/>
                          <a:pt x="1008962" y="144137"/>
                        </a:cubicBezTo>
                        <a:cubicBezTo>
                          <a:pt x="1013071" y="302734"/>
                          <a:pt x="1015386" y="412943"/>
                          <a:pt x="1008962" y="593846"/>
                        </a:cubicBezTo>
                        <a:cubicBezTo>
                          <a:pt x="1002538" y="774749"/>
                          <a:pt x="991162" y="910230"/>
                          <a:pt x="1008962" y="1008962"/>
                        </a:cubicBezTo>
                        <a:cubicBezTo>
                          <a:pt x="875388" y="1007828"/>
                          <a:pt x="775226" y="989476"/>
                          <a:pt x="593846" y="1008962"/>
                        </a:cubicBezTo>
                        <a:cubicBezTo>
                          <a:pt x="412466" y="1028448"/>
                          <a:pt x="350774" y="1003089"/>
                          <a:pt x="144137" y="1008962"/>
                        </a:cubicBezTo>
                        <a:cubicBezTo>
                          <a:pt x="164609" y="925517"/>
                          <a:pt x="154607" y="709457"/>
                          <a:pt x="144137" y="593846"/>
                        </a:cubicBezTo>
                        <a:cubicBezTo>
                          <a:pt x="133667" y="478235"/>
                          <a:pt x="155691" y="244670"/>
                          <a:pt x="144137" y="144137"/>
                        </a:cubicBezTo>
                        <a:close/>
                        <a:moveTo>
                          <a:pt x="0" y="0"/>
                        </a:moveTo>
                        <a:cubicBezTo>
                          <a:pt x="26801" y="37047"/>
                          <a:pt x="78659" y="87482"/>
                          <a:pt x="144137" y="144137"/>
                        </a:cubicBezTo>
                        <a:moveTo>
                          <a:pt x="0" y="1153099"/>
                        </a:moveTo>
                        <a:cubicBezTo>
                          <a:pt x="33881" y="1108144"/>
                          <a:pt x="83960" y="1062385"/>
                          <a:pt x="144137" y="1008962"/>
                        </a:cubicBezTo>
                        <a:moveTo>
                          <a:pt x="1153099" y="0"/>
                        </a:moveTo>
                        <a:cubicBezTo>
                          <a:pt x="1117127" y="22806"/>
                          <a:pt x="1085087" y="79464"/>
                          <a:pt x="1008962" y="144137"/>
                        </a:cubicBezTo>
                        <a:moveTo>
                          <a:pt x="1153099" y="1153099"/>
                        </a:moveTo>
                        <a:cubicBezTo>
                          <a:pt x="1109474" y="1122791"/>
                          <a:pt x="1067466" y="1059240"/>
                          <a:pt x="1008962" y="1008962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43B9C10-1CAC-AC1C-D5BD-A05077D7A645}"/>
              </a:ext>
            </a:extLst>
          </p:cNvPr>
          <p:cNvSpPr/>
          <p:nvPr/>
        </p:nvSpPr>
        <p:spPr>
          <a:xfrm>
            <a:off x="3521798" y="3780878"/>
            <a:ext cx="1153099" cy="1153099"/>
          </a:xfrm>
          <a:custGeom>
            <a:avLst/>
            <a:gdLst>
              <a:gd name="connsiteX0" fmla="*/ 0 w 1153099"/>
              <a:gd name="connsiteY0" fmla="*/ 0 h 1153099"/>
              <a:gd name="connsiteX1" fmla="*/ 599611 w 1153099"/>
              <a:gd name="connsiteY1" fmla="*/ 0 h 1153099"/>
              <a:gd name="connsiteX2" fmla="*/ 1153099 w 1153099"/>
              <a:gd name="connsiteY2" fmla="*/ 0 h 1153099"/>
              <a:gd name="connsiteX3" fmla="*/ 1153099 w 1153099"/>
              <a:gd name="connsiteY3" fmla="*/ 541957 h 1153099"/>
              <a:gd name="connsiteX4" fmla="*/ 1153099 w 1153099"/>
              <a:gd name="connsiteY4" fmla="*/ 1153099 h 1153099"/>
              <a:gd name="connsiteX5" fmla="*/ 599611 w 1153099"/>
              <a:gd name="connsiteY5" fmla="*/ 1153099 h 1153099"/>
              <a:gd name="connsiteX6" fmla="*/ 0 w 1153099"/>
              <a:gd name="connsiteY6" fmla="*/ 1153099 h 1153099"/>
              <a:gd name="connsiteX7" fmla="*/ 0 w 1153099"/>
              <a:gd name="connsiteY7" fmla="*/ 588080 h 1153099"/>
              <a:gd name="connsiteX8" fmla="*/ 0 w 1153099"/>
              <a:gd name="connsiteY8" fmla="*/ 0 h 115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3099" h="1153099" fill="none" extrusionOk="0">
                <a:moveTo>
                  <a:pt x="0" y="0"/>
                </a:moveTo>
                <a:cubicBezTo>
                  <a:pt x="279574" y="-20919"/>
                  <a:pt x="320909" y="-22047"/>
                  <a:pt x="599611" y="0"/>
                </a:cubicBezTo>
                <a:cubicBezTo>
                  <a:pt x="878313" y="22047"/>
                  <a:pt x="908266" y="-1707"/>
                  <a:pt x="1153099" y="0"/>
                </a:cubicBezTo>
                <a:cubicBezTo>
                  <a:pt x="1134622" y="247208"/>
                  <a:pt x="1160160" y="361565"/>
                  <a:pt x="1153099" y="541957"/>
                </a:cubicBezTo>
                <a:cubicBezTo>
                  <a:pt x="1146038" y="722349"/>
                  <a:pt x="1128836" y="1008973"/>
                  <a:pt x="1153099" y="1153099"/>
                </a:cubicBezTo>
                <a:cubicBezTo>
                  <a:pt x="980315" y="1141585"/>
                  <a:pt x="741812" y="1173937"/>
                  <a:pt x="599611" y="1153099"/>
                </a:cubicBezTo>
                <a:cubicBezTo>
                  <a:pt x="457410" y="1132261"/>
                  <a:pt x="159471" y="1172026"/>
                  <a:pt x="0" y="1153099"/>
                </a:cubicBezTo>
                <a:cubicBezTo>
                  <a:pt x="13456" y="1023491"/>
                  <a:pt x="-11374" y="778168"/>
                  <a:pt x="0" y="588080"/>
                </a:cubicBezTo>
                <a:cubicBezTo>
                  <a:pt x="11374" y="397992"/>
                  <a:pt x="15149" y="242067"/>
                  <a:pt x="0" y="0"/>
                </a:cubicBezTo>
                <a:close/>
              </a:path>
              <a:path w="1153099" h="1153099" stroke="0" extrusionOk="0">
                <a:moveTo>
                  <a:pt x="0" y="0"/>
                </a:moveTo>
                <a:cubicBezTo>
                  <a:pt x="122830" y="16707"/>
                  <a:pt x="348057" y="12078"/>
                  <a:pt x="565019" y="0"/>
                </a:cubicBezTo>
                <a:cubicBezTo>
                  <a:pt x="781981" y="-12078"/>
                  <a:pt x="1020252" y="-20483"/>
                  <a:pt x="1153099" y="0"/>
                </a:cubicBezTo>
                <a:cubicBezTo>
                  <a:pt x="1160179" y="199814"/>
                  <a:pt x="1148696" y="404393"/>
                  <a:pt x="1153099" y="599611"/>
                </a:cubicBezTo>
                <a:cubicBezTo>
                  <a:pt x="1157502" y="794829"/>
                  <a:pt x="1154660" y="1012914"/>
                  <a:pt x="1153099" y="1153099"/>
                </a:cubicBezTo>
                <a:cubicBezTo>
                  <a:pt x="998964" y="1139855"/>
                  <a:pt x="736826" y="1165978"/>
                  <a:pt x="599611" y="1153099"/>
                </a:cubicBezTo>
                <a:cubicBezTo>
                  <a:pt x="462396" y="1140220"/>
                  <a:pt x="171970" y="1164109"/>
                  <a:pt x="0" y="1153099"/>
                </a:cubicBezTo>
                <a:cubicBezTo>
                  <a:pt x="15198" y="958788"/>
                  <a:pt x="-22861" y="758313"/>
                  <a:pt x="0" y="599611"/>
                </a:cubicBezTo>
                <a:cubicBezTo>
                  <a:pt x="22861" y="440909"/>
                  <a:pt x="6384" y="139342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8285049-EC4E-83C9-E0C9-43D357165FBF}"/>
              </a:ext>
            </a:extLst>
          </p:cNvPr>
          <p:cNvSpPr/>
          <p:nvPr/>
        </p:nvSpPr>
        <p:spPr>
          <a:xfrm>
            <a:off x="5232903" y="3780878"/>
            <a:ext cx="1153099" cy="1153099"/>
          </a:xfrm>
          <a:solidFill>
            <a:schemeClr val="accent1">
              <a:lumMod val="20000"/>
              <a:lumOff val="80000"/>
            </a:schemeClr>
          </a:solidFill>
          <a:ln w="7620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B781BF84-F2CD-FBD0-884E-147A39FA1777}"/>
              </a:ext>
            </a:extLst>
          </p:cNvPr>
          <p:cNvSpPr/>
          <p:nvPr/>
        </p:nvSpPr>
        <p:spPr>
          <a:xfrm>
            <a:off x="6944008" y="3780878"/>
            <a:ext cx="1153099" cy="1153099"/>
          </a:xfrm>
          <a:solidFill>
            <a:schemeClr val="accent2">
              <a:lumMod val="20000"/>
              <a:lumOff val="80000"/>
            </a:schemeClr>
          </a:solidFill>
          <a:ln w="76200">
            <a:solidFill>
              <a:srgbClr val="CC33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427E4C1B-9D7D-A995-956E-C9C2BD1AB359}"/>
              </a:ext>
            </a:extLst>
          </p:cNvPr>
          <p:cNvSpPr/>
          <p:nvPr/>
        </p:nvSpPr>
        <p:spPr>
          <a:xfrm>
            <a:off x="8661294" y="3780878"/>
            <a:ext cx="1153099" cy="1153099"/>
          </a:xfrm>
          <a:solidFill>
            <a:schemeClr val="accent6">
              <a:lumMod val="20000"/>
              <a:lumOff val="80000"/>
            </a:schemeClr>
          </a:solidFill>
          <a:ln w="76200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71AF28E-05AA-D829-24CF-FDD5E1DD395E}"/>
              </a:ext>
            </a:extLst>
          </p:cNvPr>
          <p:cNvSpPr/>
          <p:nvPr/>
        </p:nvSpPr>
        <p:spPr>
          <a:xfrm>
            <a:off x="10366217" y="3780878"/>
            <a:ext cx="1153099" cy="1153099"/>
          </a:xfrm>
          <a:custGeom>
            <a:avLst/>
            <a:gdLst>
              <a:gd name="connsiteX0" fmla="*/ 0 w 1153099"/>
              <a:gd name="connsiteY0" fmla="*/ 0 h 1153099"/>
              <a:gd name="connsiteX1" fmla="*/ 599611 w 1153099"/>
              <a:gd name="connsiteY1" fmla="*/ 0 h 1153099"/>
              <a:gd name="connsiteX2" fmla="*/ 1153099 w 1153099"/>
              <a:gd name="connsiteY2" fmla="*/ 0 h 1153099"/>
              <a:gd name="connsiteX3" fmla="*/ 1153099 w 1153099"/>
              <a:gd name="connsiteY3" fmla="*/ 541957 h 1153099"/>
              <a:gd name="connsiteX4" fmla="*/ 1153099 w 1153099"/>
              <a:gd name="connsiteY4" fmla="*/ 1153099 h 1153099"/>
              <a:gd name="connsiteX5" fmla="*/ 599611 w 1153099"/>
              <a:gd name="connsiteY5" fmla="*/ 1153099 h 1153099"/>
              <a:gd name="connsiteX6" fmla="*/ 0 w 1153099"/>
              <a:gd name="connsiteY6" fmla="*/ 1153099 h 1153099"/>
              <a:gd name="connsiteX7" fmla="*/ 0 w 1153099"/>
              <a:gd name="connsiteY7" fmla="*/ 588080 h 1153099"/>
              <a:gd name="connsiteX8" fmla="*/ 0 w 1153099"/>
              <a:gd name="connsiteY8" fmla="*/ 0 h 115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3099" h="1153099" fill="none" extrusionOk="0">
                <a:moveTo>
                  <a:pt x="0" y="0"/>
                </a:moveTo>
                <a:cubicBezTo>
                  <a:pt x="279574" y="-20919"/>
                  <a:pt x="320909" y="-22047"/>
                  <a:pt x="599611" y="0"/>
                </a:cubicBezTo>
                <a:cubicBezTo>
                  <a:pt x="878313" y="22047"/>
                  <a:pt x="908266" y="-1707"/>
                  <a:pt x="1153099" y="0"/>
                </a:cubicBezTo>
                <a:cubicBezTo>
                  <a:pt x="1134622" y="247208"/>
                  <a:pt x="1160160" y="361565"/>
                  <a:pt x="1153099" y="541957"/>
                </a:cubicBezTo>
                <a:cubicBezTo>
                  <a:pt x="1146038" y="722349"/>
                  <a:pt x="1128836" y="1008973"/>
                  <a:pt x="1153099" y="1153099"/>
                </a:cubicBezTo>
                <a:cubicBezTo>
                  <a:pt x="980315" y="1141585"/>
                  <a:pt x="741812" y="1173937"/>
                  <a:pt x="599611" y="1153099"/>
                </a:cubicBezTo>
                <a:cubicBezTo>
                  <a:pt x="457410" y="1132261"/>
                  <a:pt x="159471" y="1172026"/>
                  <a:pt x="0" y="1153099"/>
                </a:cubicBezTo>
                <a:cubicBezTo>
                  <a:pt x="13456" y="1023491"/>
                  <a:pt x="-11374" y="778168"/>
                  <a:pt x="0" y="588080"/>
                </a:cubicBezTo>
                <a:cubicBezTo>
                  <a:pt x="11374" y="397992"/>
                  <a:pt x="15149" y="242067"/>
                  <a:pt x="0" y="0"/>
                </a:cubicBezTo>
                <a:close/>
              </a:path>
              <a:path w="1153099" h="1153099" stroke="0" extrusionOk="0">
                <a:moveTo>
                  <a:pt x="0" y="0"/>
                </a:moveTo>
                <a:cubicBezTo>
                  <a:pt x="122830" y="16707"/>
                  <a:pt x="348057" y="12078"/>
                  <a:pt x="565019" y="0"/>
                </a:cubicBezTo>
                <a:cubicBezTo>
                  <a:pt x="781981" y="-12078"/>
                  <a:pt x="1020252" y="-20483"/>
                  <a:pt x="1153099" y="0"/>
                </a:cubicBezTo>
                <a:cubicBezTo>
                  <a:pt x="1160179" y="199814"/>
                  <a:pt x="1148696" y="404393"/>
                  <a:pt x="1153099" y="599611"/>
                </a:cubicBezTo>
                <a:cubicBezTo>
                  <a:pt x="1157502" y="794829"/>
                  <a:pt x="1154660" y="1012914"/>
                  <a:pt x="1153099" y="1153099"/>
                </a:cubicBezTo>
                <a:cubicBezTo>
                  <a:pt x="998964" y="1139855"/>
                  <a:pt x="736826" y="1165978"/>
                  <a:pt x="599611" y="1153099"/>
                </a:cubicBezTo>
                <a:cubicBezTo>
                  <a:pt x="462396" y="1140220"/>
                  <a:pt x="171970" y="1164109"/>
                  <a:pt x="0" y="1153099"/>
                </a:cubicBezTo>
                <a:cubicBezTo>
                  <a:pt x="15198" y="958788"/>
                  <a:pt x="-22861" y="758313"/>
                  <a:pt x="0" y="599611"/>
                </a:cubicBezTo>
                <a:cubicBezTo>
                  <a:pt x="22861" y="440909"/>
                  <a:pt x="6384" y="139342"/>
                  <a:pt x="0" y="0"/>
                </a:cubicBezTo>
                <a:close/>
              </a:path>
            </a:pathLst>
          </a:custGeom>
          <a:solidFill>
            <a:srgbClr val="767171"/>
          </a:solidFill>
          <a:ln w="76200">
            <a:solidFill>
              <a:srgbClr val="2B2B2B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빗면 1">
            <a:extLst>
              <a:ext uri="{FF2B5EF4-FFF2-40B4-BE49-F238E27FC236}">
                <a16:creationId xmlns:a16="http://schemas.microsoft.com/office/drawing/2014/main" id="{8A292ED2-609C-05F8-F672-70664C1835C5}"/>
              </a:ext>
            </a:extLst>
          </p:cNvPr>
          <p:cNvSpPr/>
          <p:nvPr/>
        </p:nvSpPr>
        <p:spPr>
          <a:xfrm>
            <a:off x="5232903" y="702861"/>
            <a:ext cx="1153099" cy="1153099"/>
          </a:xfrm>
          <a:custGeom>
            <a:avLst/>
            <a:gdLst>
              <a:gd name="connsiteX0" fmla="*/ 144137 w 1153099"/>
              <a:gd name="connsiteY0" fmla="*/ 144137 h 1153099"/>
              <a:gd name="connsiteX1" fmla="*/ 593846 w 1153099"/>
              <a:gd name="connsiteY1" fmla="*/ 144137 h 1153099"/>
              <a:gd name="connsiteX2" fmla="*/ 1008962 w 1153099"/>
              <a:gd name="connsiteY2" fmla="*/ 144137 h 1153099"/>
              <a:gd name="connsiteX3" fmla="*/ 1008962 w 1153099"/>
              <a:gd name="connsiteY3" fmla="*/ 550605 h 1153099"/>
              <a:gd name="connsiteX4" fmla="*/ 1008962 w 1153099"/>
              <a:gd name="connsiteY4" fmla="*/ 1008962 h 1153099"/>
              <a:gd name="connsiteX5" fmla="*/ 559253 w 1153099"/>
              <a:gd name="connsiteY5" fmla="*/ 1008962 h 1153099"/>
              <a:gd name="connsiteX6" fmla="*/ 144137 w 1153099"/>
              <a:gd name="connsiteY6" fmla="*/ 1008962 h 1153099"/>
              <a:gd name="connsiteX7" fmla="*/ 144137 w 1153099"/>
              <a:gd name="connsiteY7" fmla="*/ 602494 h 1153099"/>
              <a:gd name="connsiteX8" fmla="*/ 144137 w 1153099"/>
              <a:gd name="connsiteY8" fmla="*/ 144137 h 1153099"/>
              <a:gd name="connsiteX0" fmla="*/ 0 w 1153099"/>
              <a:gd name="connsiteY0" fmla="*/ 0 h 1153099"/>
              <a:gd name="connsiteX1" fmla="*/ 541957 w 1153099"/>
              <a:gd name="connsiteY1" fmla="*/ 0 h 1153099"/>
              <a:gd name="connsiteX2" fmla="*/ 1153099 w 1153099"/>
              <a:gd name="connsiteY2" fmla="*/ 0 h 1153099"/>
              <a:gd name="connsiteX3" fmla="*/ 1008962 w 1153099"/>
              <a:gd name="connsiteY3" fmla="*/ 144137 h 1153099"/>
              <a:gd name="connsiteX4" fmla="*/ 602494 w 1153099"/>
              <a:gd name="connsiteY4" fmla="*/ 144137 h 1153099"/>
              <a:gd name="connsiteX5" fmla="*/ 144137 w 1153099"/>
              <a:gd name="connsiteY5" fmla="*/ 144137 h 1153099"/>
              <a:gd name="connsiteX6" fmla="*/ 0 w 1153099"/>
              <a:gd name="connsiteY6" fmla="*/ 0 h 1153099"/>
              <a:gd name="connsiteX0" fmla="*/ 0 w 1153099"/>
              <a:gd name="connsiteY0" fmla="*/ 1153099 h 1153099"/>
              <a:gd name="connsiteX1" fmla="*/ 144137 w 1153099"/>
              <a:gd name="connsiteY1" fmla="*/ 1008962 h 1153099"/>
              <a:gd name="connsiteX2" fmla="*/ 559253 w 1153099"/>
              <a:gd name="connsiteY2" fmla="*/ 1008962 h 1153099"/>
              <a:gd name="connsiteX3" fmla="*/ 1008962 w 1153099"/>
              <a:gd name="connsiteY3" fmla="*/ 1008962 h 1153099"/>
              <a:gd name="connsiteX4" fmla="*/ 1153099 w 1153099"/>
              <a:gd name="connsiteY4" fmla="*/ 1153099 h 1153099"/>
              <a:gd name="connsiteX5" fmla="*/ 576550 w 1153099"/>
              <a:gd name="connsiteY5" fmla="*/ 1153099 h 1153099"/>
              <a:gd name="connsiteX6" fmla="*/ 0 w 1153099"/>
              <a:gd name="connsiteY6" fmla="*/ 1153099 h 1153099"/>
              <a:gd name="connsiteX0" fmla="*/ 0 w 1153099"/>
              <a:gd name="connsiteY0" fmla="*/ 0 h 1153099"/>
              <a:gd name="connsiteX1" fmla="*/ 144137 w 1153099"/>
              <a:gd name="connsiteY1" fmla="*/ 144137 h 1153099"/>
              <a:gd name="connsiteX2" fmla="*/ 144137 w 1153099"/>
              <a:gd name="connsiteY2" fmla="*/ 559253 h 1153099"/>
              <a:gd name="connsiteX3" fmla="*/ 144137 w 1153099"/>
              <a:gd name="connsiteY3" fmla="*/ 1008962 h 1153099"/>
              <a:gd name="connsiteX4" fmla="*/ 0 w 1153099"/>
              <a:gd name="connsiteY4" fmla="*/ 1153099 h 1153099"/>
              <a:gd name="connsiteX5" fmla="*/ 0 w 1153099"/>
              <a:gd name="connsiteY5" fmla="*/ 588080 h 1153099"/>
              <a:gd name="connsiteX6" fmla="*/ 0 w 1153099"/>
              <a:gd name="connsiteY6" fmla="*/ 0 h 1153099"/>
              <a:gd name="connsiteX0" fmla="*/ 1153099 w 1153099"/>
              <a:gd name="connsiteY0" fmla="*/ 0 h 1153099"/>
              <a:gd name="connsiteX1" fmla="*/ 1153099 w 1153099"/>
              <a:gd name="connsiteY1" fmla="*/ 576550 h 1153099"/>
              <a:gd name="connsiteX2" fmla="*/ 1153099 w 1153099"/>
              <a:gd name="connsiteY2" fmla="*/ 1153099 h 1153099"/>
              <a:gd name="connsiteX3" fmla="*/ 1008962 w 1153099"/>
              <a:gd name="connsiteY3" fmla="*/ 1008962 h 1153099"/>
              <a:gd name="connsiteX4" fmla="*/ 1008962 w 1153099"/>
              <a:gd name="connsiteY4" fmla="*/ 593846 h 1153099"/>
              <a:gd name="connsiteX5" fmla="*/ 1008962 w 1153099"/>
              <a:gd name="connsiteY5" fmla="*/ 144137 h 1153099"/>
              <a:gd name="connsiteX6" fmla="*/ 1153099 w 1153099"/>
              <a:gd name="connsiteY6" fmla="*/ 0 h 1153099"/>
              <a:gd name="connsiteX0" fmla="*/ 0 w 1153099"/>
              <a:gd name="connsiteY0" fmla="*/ 0 h 1153099"/>
              <a:gd name="connsiteX1" fmla="*/ 565019 w 1153099"/>
              <a:gd name="connsiteY1" fmla="*/ 0 h 1153099"/>
              <a:gd name="connsiteX2" fmla="*/ 1153099 w 1153099"/>
              <a:gd name="connsiteY2" fmla="*/ 0 h 1153099"/>
              <a:gd name="connsiteX3" fmla="*/ 1153099 w 1153099"/>
              <a:gd name="connsiteY3" fmla="*/ 541957 h 1153099"/>
              <a:gd name="connsiteX4" fmla="*/ 1153099 w 1153099"/>
              <a:gd name="connsiteY4" fmla="*/ 1153099 h 1153099"/>
              <a:gd name="connsiteX5" fmla="*/ 576550 w 1153099"/>
              <a:gd name="connsiteY5" fmla="*/ 1153099 h 1153099"/>
              <a:gd name="connsiteX6" fmla="*/ 0 w 1153099"/>
              <a:gd name="connsiteY6" fmla="*/ 1153099 h 1153099"/>
              <a:gd name="connsiteX7" fmla="*/ 0 w 1153099"/>
              <a:gd name="connsiteY7" fmla="*/ 588080 h 1153099"/>
              <a:gd name="connsiteX8" fmla="*/ 0 w 1153099"/>
              <a:gd name="connsiteY8" fmla="*/ 0 h 1153099"/>
              <a:gd name="connsiteX9" fmla="*/ 144137 w 1153099"/>
              <a:gd name="connsiteY9" fmla="*/ 144137 h 1153099"/>
              <a:gd name="connsiteX10" fmla="*/ 550605 w 1153099"/>
              <a:gd name="connsiteY10" fmla="*/ 144137 h 1153099"/>
              <a:gd name="connsiteX11" fmla="*/ 1008962 w 1153099"/>
              <a:gd name="connsiteY11" fmla="*/ 144137 h 1153099"/>
              <a:gd name="connsiteX12" fmla="*/ 1008962 w 1153099"/>
              <a:gd name="connsiteY12" fmla="*/ 593846 h 1153099"/>
              <a:gd name="connsiteX13" fmla="*/ 1008962 w 1153099"/>
              <a:gd name="connsiteY13" fmla="*/ 1008962 h 1153099"/>
              <a:gd name="connsiteX14" fmla="*/ 585198 w 1153099"/>
              <a:gd name="connsiteY14" fmla="*/ 1008962 h 1153099"/>
              <a:gd name="connsiteX15" fmla="*/ 144137 w 1153099"/>
              <a:gd name="connsiteY15" fmla="*/ 1008962 h 1153099"/>
              <a:gd name="connsiteX16" fmla="*/ 144137 w 1153099"/>
              <a:gd name="connsiteY16" fmla="*/ 559253 h 1153099"/>
              <a:gd name="connsiteX17" fmla="*/ 144137 w 1153099"/>
              <a:gd name="connsiteY17" fmla="*/ 144137 h 1153099"/>
              <a:gd name="connsiteX18" fmla="*/ 0 w 1153099"/>
              <a:gd name="connsiteY18" fmla="*/ 0 h 1153099"/>
              <a:gd name="connsiteX19" fmla="*/ 144137 w 1153099"/>
              <a:gd name="connsiteY19" fmla="*/ 144137 h 1153099"/>
              <a:gd name="connsiteX20" fmla="*/ 0 w 1153099"/>
              <a:gd name="connsiteY20" fmla="*/ 1153099 h 1153099"/>
              <a:gd name="connsiteX21" fmla="*/ 144137 w 1153099"/>
              <a:gd name="connsiteY21" fmla="*/ 1008962 h 1153099"/>
              <a:gd name="connsiteX22" fmla="*/ 1153099 w 1153099"/>
              <a:gd name="connsiteY22" fmla="*/ 0 h 1153099"/>
              <a:gd name="connsiteX23" fmla="*/ 1008962 w 1153099"/>
              <a:gd name="connsiteY23" fmla="*/ 144137 h 1153099"/>
              <a:gd name="connsiteX24" fmla="*/ 1153099 w 1153099"/>
              <a:gd name="connsiteY24" fmla="*/ 1153099 h 1153099"/>
              <a:gd name="connsiteX25" fmla="*/ 1008962 w 1153099"/>
              <a:gd name="connsiteY25" fmla="*/ 1008962 h 115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153099" h="1153099" stroke="0" extrusionOk="0">
                <a:moveTo>
                  <a:pt x="144137" y="144137"/>
                </a:moveTo>
                <a:cubicBezTo>
                  <a:pt x="251616" y="142284"/>
                  <a:pt x="428970" y="154237"/>
                  <a:pt x="593846" y="144137"/>
                </a:cubicBezTo>
                <a:cubicBezTo>
                  <a:pt x="758722" y="134037"/>
                  <a:pt x="811902" y="160944"/>
                  <a:pt x="1008962" y="144137"/>
                </a:cubicBezTo>
                <a:cubicBezTo>
                  <a:pt x="1022114" y="239984"/>
                  <a:pt x="1021158" y="386918"/>
                  <a:pt x="1008962" y="550605"/>
                </a:cubicBezTo>
                <a:cubicBezTo>
                  <a:pt x="996766" y="714292"/>
                  <a:pt x="1021152" y="799840"/>
                  <a:pt x="1008962" y="1008962"/>
                </a:cubicBezTo>
                <a:cubicBezTo>
                  <a:pt x="881981" y="1004141"/>
                  <a:pt x="722876" y="1015051"/>
                  <a:pt x="559253" y="1008962"/>
                </a:cubicBezTo>
                <a:cubicBezTo>
                  <a:pt x="395630" y="1002873"/>
                  <a:pt x="272654" y="1014786"/>
                  <a:pt x="144137" y="1008962"/>
                </a:cubicBezTo>
                <a:cubicBezTo>
                  <a:pt x="129906" y="865991"/>
                  <a:pt x="161513" y="717204"/>
                  <a:pt x="144137" y="602494"/>
                </a:cubicBezTo>
                <a:cubicBezTo>
                  <a:pt x="126761" y="487784"/>
                  <a:pt x="125509" y="345405"/>
                  <a:pt x="144137" y="144137"/>
                </a:cubicBezTo>
                <a:close/>
              </a:path>
              <a:path w="1153099" h="1153099" fill="lightenLess" stroke="0" extrusionOk="0">
                <a:moveTo>
                  <a:pt x="0" y="0"/>
                </a:moveTo>
                <a:cubicBezTo>
                  <a:pt x="250991" y="23793"/>
                  <a:pt x="417000" y="-9994"/>
                  <a:pt x="541957" y="0"/>
                </a:cubicBezTo>
                <a:cubicBezTo>
                  <a:pt x="666914" y="9994"/>
                  <a:pt x="985348" y="-1170"/>
                  <a:pt x="1153099" y="0"/>
                </a:cubicBezTo>
                <a:cubicBezTo>
                  <a:pt x="1099394" y="57617"/>
                  <a:pt x="1046021" y="100570"/>
                  <a:pt x="1008962" y="144137"/>
                </a:cubicBezTo>
                <a:cubicBezTo>
                  <a:pt x="869151" y="135885"/>
                  <a:pt x="723065" y="140642"/>
                  <a:pt x="602494" y="144137"/>
                </a:cubicBezTo>
                <a:cubicBezTo>
                  <a:pt x="481923" y="147632"/>
                  <a:pt x="279668" y="153697"/>
                  <a:pt x="144137" y="144137"/>
                </a:cubicBezTo>
                <a:cubicBezTo>
                  <a:pt x="68300" y="80505"/>
                  <a:pt x="50540" y="50285"/>
                  <a:pt x="0" y="0"/>
                </a:cubicBezTo>
                <a:close/>
              </a:path>
              <a:path w="1153099" h="1153099" fill="darkenLess" stroke="0" extrusionOk="0">
                <a:moveTo>
                  <a:pt x="0" y="1153099"/>
                </a:moveTo>
                <a:cubicBezTo>
                  <a:pt x="58539" y="1087846"/>
                  <a:pt x="83858" y="1066681"/>
                  <a:pt x="144137" y="1008962"/>
                </a:cubicBezTo>
                <a:cubicBezTo>
                  <a:pt x="230323" y="1028623"/>
                  <a:pt x="434420" y="1025294"/>
                  <a:pt x="559253" y="1008962"/>
                </a:cubicBezTo>
                <a:cubicBezTo>
                  <a:pt x="684086" y="992630"/>
                  <a:pt x="790841" y="996247"/>
                  <a:pt x="1008962" y="1008962"/>
                </a:cubicBezTo>
                <a:cubicBezTo>
                  <a:pt x="1050954" y="1052884"/>
                  <a:pt x="1103325" y="1109039"/>
                  <a:pt x="1153099" y="1153099"/>
                </a:cubicBezTo>
                <a:cubicBezTo>
                  <a:pt x="910759" y="1176837"/>
                  <a:pt x="744979" y="1129666"/>
                  <a:pt x="576550" y="1153099"/>
                </a:cubicBezTo>
                <a:cubicBezTo>
                  <a:pt x="408121" y="1176532"/>
                  <a:pt x="269919" y="1151471"/>
                  <a:pt x="0" y="1153099"/>
                </a:cubicBezTo>
                <a:close/>
              </a:path>
              <a:path w="1153099" h="1153099" fill="lighten" stroke="0" extrusionOk="0">
                <a:moveTo>
                  <a:pt x="0" y="0"/>
                </a:moveTo>
                <a:cubicBezTo>
                  <a:pt x="62818" y="62839"/>
                  <a:pt x="94021" y="91372"/>
                  <a:pt x="144137" y="144137"/>
                </a:cubicBezTo>
                <a:cubicBezTo>
                  <a:pt x="133386" y="334103"/>
                  <a:pt x="153481" y="463071"/>
                  <a:pt x="144137" y="559253"/>
                </a:cubicBezTo>
                <a:cubicBezTo>
                  <a:pt x="134793" y="655435"/>
                  <a:pt x="161956" y="851990"/>
                  <a:pt x="144137" y="1008962"/>
                </a:cubicBezTo>
                <a:cubicBezTo>
                  <a:pt x="80137" y="1062861"/>
                  <a:pt x="60303" y="1086657"/>
                  <a:pt x="0" y="1153099"/>
                </a:cubicBezTo>
                <a:cubicBezTo>
                  <a:pt x="26719" y="930101"/>
                  <a:pt x="-11019" y="703787"/>
                  <a:pt x="0" y="588080"/>
                </a:cubicBezTo>
                <a:cubicBezTo>
                  <a:pt x="11019" y="472373"/>
                  <a:pt x="9626" y="118859"/>
                  <a:pt x="0" y="0"/>
                </a:cubicBezTo>
                <a:close/>
              </a:path>
              <a:path w="1153099" h="1153099" fill="darken" stroke="0" extrusionOk="0">
                <a:moveTo>
                  <a:pt x="1153099" y="0"/>
                </a:moveTo>
                <a:cubicBezTo>
                  <a:pt x="1171119" y="134655"/>
                  <a:pt x="1134594" y="453465"/>
                  <a:pt x="1153099" y="576550"/>
                </a:cubicBezTo>
                <a:cubicBezTo>
                  <a:pt x="1171605" y="699635"/>
                  <a:pt x="1137089" y="878036"/>
                  <a:pt x="1153099" y="1153099"/>
                </a:cubicBezTo>
                <a:cubicBezTo>
                  <a:pt x="1083435" y="1078883"/>
                  <a:pt x="1066487" y="1055411"/>
                  <a:pt x="1008962" y="1008962"/>
                </a:cubicBezTo>
                <a:cubicBezTo>
                  <a:pt x="992823" y="832767"/>
                  <a:pt x="1022097" y="768546"/>
                  <a:pt x="1008962" y="593846"/>
                </a:cubicBezTo>
                <a:cubicBezTo>
                  <a:pt x="995827" y="419146"/>
                  <a:pt x="1015923" y="299479"/>
                  <a:pt x="1008962" y="144137"/>
                </a:cubicBezTo>
                <a:cubicBezTo>
                  <a:pt x="1055666" y="106639"/>
                  <a:pt x="1092107" y="64964"/>
                  <a:pt x="1153099" y="0"/>
                </a:cubicBezTo>
                <a:close/>
              </a:path>
              <a:path w="1153099" h="1153099" fill="none" extrusionOk="0">
                <a:moveTo>
                  <a:pt x="0" y="0"/>
                </a:moveTo>
                <a:cubicBezTo>
                  <a:pt x="266614" y="11817"/>
                  <a:pt x="447862" y="26427"/>
                  <a:pt x="565019" y="0"/>
                </a:cubicBezTo>
                <a:cubicBezTo>
                  <a:pt x="682176" y="-26427"/>
                  <a:pt x="1015788" y="-10604"/>
                  <a:pt x="1153099" y="0"/>
                </a:cubicBezTo>
                <a:cubicBezTo>
                  <a:pt x="1163762" y="227174"/>
                  <a:pt x="1147182" y="349795"/>
                  <a:pt x="1153099" y="541957"/>
                </a:cubicBezTo>
                <a:cubicBezTo>
                  <a:pt x="1159016" y="734119"/>
                  <a:pt x="1130119" y="873855"/>
                  <a:pt x="1153099" y="1153099"/>
                </a:cubicBezTo>
                <a:cubicBezTo>
                  <a:pt x="1028808" y="1125527"/>
                  <a:pt x="863651" y="1134327"/>
                  <a:pt x="576550" y="1153099"/>
                </a:cubicBezTo>
                <a:cubicBezTo>
                  <a:pt x="289449" y="1171871"/>
                  <a:pt x="241643" y="1141625"/>
                  <a:pt x="0" y="1153099"/>
                </a:cubicBezTo>
                <a:cubicBezTo>
                  <a:pt x="-282" y="962421"/>
                  <a:pt x="15265" y="853837"/>
                  <a:pt x="0" y="588080"/>
                </a:cubicBezTo>
                <a:cubicBezTo>
                  <a:pt x="-15265" y="322323"/>
                  <a:pt x="21149" y="251131"/>
                  <a:pt x="0" y="0"/>
                </a:cubicBezTo>
                <a:close/>
                <a:moveTo>
                  <a:pt x="144137" y="144137"/>
                </a:moveTo>
                <a:cubicBezTo>
                  <a:pt x="283574" y="133093"/>
                  <a:pt x="396711" y="161126"/>
                  <a:pt x="550605" y="144137"/>
                </a:cubicBezTo>
                <a:cubicBezTo>
                  <a:pt x="704499" y="127148"/>
                  <a:pt x="827534" y="159824"/>
                  <a:pt x="1008962" y="144137"/>
                </a:cubicBezTo>
                <a:cubicBezTo>
                  <a:pt x="986539" y="351598"/>
                  <a:pt x="1009546" y="422317"/>
                  <a:pt x="1008962" y="593846"/>
                </a:cubicBezTo>
                <a:cubicBezTo>
                  <a:pt x="1008378" y="765375"/>
                  <a:pt x="994700" y="887916"/>
                  <a:pt x="1008962" y="1008962"/>
                </a:cubicBezTo>
                <a:cubicBezTo>
                  <a:pt x="904945" y="993985"/>
                  <a:pt x="725481" y="988280"/>
                  <a:pt x="585198" y="1008962"/>
                </a:cubicBezTo>
                <a:cubicBezTo>
                  <a:pt x="444915" y="1029644"/>
                  <a:pt x="345522" y="1001624"/>
                  <a:pt x="144137" y="1008962"/>
                </a:cubicBezTo>
                <a:cubicBezTo>
                  <a:pt x="122727" y="877889"/>
                  <a:pt x="139201" y="738615"/>
                  <a:pt x="144137" y="559253"/>
                </a:cubicBezTo>
                <a:cubicBezTo>
                  <a:pt x="149073" y="379891"/>
                  <a:pt x="134072" y="271376"/>
                  <a:pt x="144137" y="144137"/>
                </a:cubicBezTo>
                <a:close/>
                <a:moveTo>
                  <a:pt x="0" y="0"/>
                </a:moveTo>
                <a:cubicBezTo>
                  <a:pt x="61675" y="64514"/>
                  <a:pt x="99662" y="112194"/>
                  <a:pt x="144137" y="144137"/>
                </a:cubicBezTo>
                <a:moveTo>
                  <a:pt x="0" y="1153099"/>
                </a:moveTo>
                <a:cubicBezTo>
                  <a:pt x="38437" y="1124157"/>
                  <a:pt x="93404" y="1046991"/>
                  <a:pt x="144137" y="1008962"/>
                </a:cubicBezTo>
                <a:moveTo>
                  <a:pt x="1153099" y="0"/>
                </a:moveTo>
                <a:cubicBezTo>
                  <a:pt x="1074941" y="65442"/>
                  <a:pt x="1049259" y="100854"/>
                  <a:pt x="1008962" y="144137"/>
                </a:cubicBezTo>
                <a:moveTo>
                  <a:pt x="1153099" y="1153099"/>
                </a:moveTo>
                <a:cubicBezTo>
                  <a:pt x="1119419" y="1127368"/>
                  <a:pt x="1050769" y="1039570"/>
                  <a:pt x="1008962" y="1008962"/>
                </a:cubicBezTo>
              </a:path>
              <a:path w="1153099" h="1153099" fill="none" stroke="0" extrusionOk="0">
                <a:moveTo>
                  <a:pt x="0" y="0"/>
                </a:moveTo>
                <a:cubicBezTo>
                  <a:pt x="250437" y="28805"/>
                  <a:pt x="294432" y="23370"/>
                  <a:pt x="576550" y="0"/>
                </a:cubicBezTo>
                <a:cubicBezTo>
                  <a:pt x="858668" y="-23370"/>
                  <a:pt x="960665" y="-4337"/>
                  <a:pt x="1153099" y="0"/>
                </a:cubicBezTo>
                <a:cubicBezTo>
                  <a:pt x="1126378" y="270378"/>
                  <a:pt x="1134867" y="358432"/>
                  <a:pt x="1153099" y="588080"/>
                </a:cubicBezTo>
                <a:cubicBezTo>
                  <a:pt x="1171331" y="817728"/>
                  <a:pt x="1141541" y="935590"/>
                  <a:pt x="1153099" y="1153099"/>
                </a:cubicBezTo>
                <a:cubicBezTo>
                  <a:pt x="974739" y="1148817"/>
                  <a:pt x="834971" y="1164408"/>
                  <a:pt x="611142" y="1153099"/>
                </a:cubicBezTo>
                <a:cubicBezTo>
                  <a:pt x="387313" y="1141790"/>
                  <a:pt x="292266" y="1175250"/>
                  <a:pt x="0" y="1153099"/>
                </a:cubicBezTo>
                <a:cubicBezTo>
                  <a:pt x="-25737" y="926213"/>
                  <a:pt x="-27442" y="871306"/>
                  <a:pt x="0" y="599611"/>
                </a:cubicBezTo>
                <a:cubicBezTo>
                  <a:pt x="27442" y="327916"/>
                  <a:pt x="14635" y="288657"/>
                  <a:pt x="0" y="0"/>
                </a:cubicBezTo>
                <a:close/>
                <a:moveTo>
                  <a:pt x="144137" y="144137"/>
                </a:moveTo>
                <a:cubicBezTo>
                  <a:pt x="353833" y="138013"/>
                  <a:pt x="439011" y="138331"/>
                  <a:pt x="567901" y="144137"/>
                </a:cubicBezTo>
                <a:cubicBezTo>
                  <a:pt x="696791" y="149943"/>
                  <a:pt x="859579" y="159926"/>
                  <a:pt x="1008962" y="144137"/>
                </a:cubicBezTo>
                <a:cubicBezTo>
                  <a:pt x="1013071" y="302734"/>
                  <a:pt x="1015386" y="412943"/>
                  <a:pt x="1008962" y="593846"/>
                </a:cubicBezTo>
                <a:cubicBezTo>
                  <a:pt x="1002538" y="774749"/>
                  <a:pt x="991162" y="910230"/>
                  <a:pt x="1008962" y="1008962"/>
                </a:cubicBezTo>
                <a:cubicBezTo>
                  <a:pt x="875388" y="1007828"/>
                  <a:pt x="775226" y="989476"/>
                  <a:pt x="593846" y="1008962"/>
                </a:cubicBezTo>
                <a:cubicBezTo>
                  <a:pt x="412466" y="1028448"/>
                  <a:pt x="350774" y="1003089"/>
                  <a:pt x="144137" y="1008962"/>
                </a:cubicBezTo>
                <a:cubicBezTo>
                  <a:pt x="164609" y="925517"/>
                  <a:pt x="154607" y="709457"/>
                  <a:pt x="144137" y="593846"/>
                </a:cubicBezTo>
                <a:cubicBezTo>
                  <a:pt x="133667" y="478235"/>
                  <a:pt x="155691" y="244670"/>
                  <a:pt x="144137" y="144137"/>
                </a:cubicBezTo>
                <a:close/>
                <a:moveTo>
                  <a:pt x="0" y="0"/>
                </a:moveTo>
                <a:cubicBezTo>
                  <a:pt x="26801" y="37047"/>
                  <a:pt x="78659" y="87482"/>
                  <a:pt x="144137" y="144137"/>
                </a:cubicBezTo>
                <a:moveTo>
                  <a:pt x="0" y="1153099"/>
                </a:moveTo>
                <a:cubicBezTo>
                  <a:pt x="33881" y="1108144"/>
                  <a:pt x="83960" y="1062385"/>
                  <a:pt x="144137" y="1008962"/>
                </a:cubicBezTo>
                <a:moveTo>
                  <a:pt x="1153099" y="0"/>
                </a:moveTo>
                <a:cubicBezTo>
                  <a:pt x="1117127" y="22806"/>
                  <a:pt x="1085087" y="79464"/>
                  <a:pt x="1008962" y="144137"/>
                </a:cubicBezTo>
                <a:moveTo>
                  <a:pt x="1153099" y="1153099"/>
                </a:moveTo>
                <a:cubicBezTo>
                  <a:pt x="1109474" y="1122791"/>
                  <a:pt x="1067466" y="1059240"/>
                  <a:pt x="1008962" y="1008962"/>
                </a:cubicBezTo>
              </a:path>
            </a:pathLst>
          </a:custGeom>
          <a:solidFill>
            <a:srgbClr val="DAE3F3"/>
          </a:solidFill>
          <a:ln w="28575">
            <a:solidFill>
              <a:srgbClr val="8FAADC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719041012">
                  <a:prstGeom prst="bevel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빗면 2">
            <a:extLst>
              <a:ext uri="{FF2B5EF4-FFF2-40B4-BE49-F238E27FC236}">
                <a16:creationId xmlns:a16="http://schemas.microsoft.com/office/drawing/2014/main" id="{FC1ACEBF-0634-50F5-846F-B1568D67C9F4}"/>
              </a:ext>
            </a:extLst>
          </p:cNvPr>
          <p:cNvSpPr/>
          <p:nvPr/>
        </p:nvSpPr>
        <p:spPr>
          <a:xfrm>
            <a:off x="6944007" y="702861"/>
            <a:ext cx="1153099" cy="1153099"/>
          </a:xfrm>
          <a:custGeom>
            <a:avLst/>
            <a:gdLst>
              <a:gd name="connsiteX0" fmla="*/ 144137 w 1153099"/>
              <a:gd name="connsiteY0" fmla="*/ 144137 h 1153099"/>
              <a:gd name="connsiteX1" fmla="*/ 593846 w 1153099"/>
              <a:gd name="connsiteY1" fmla="*/ 144137 h 1153099"/>
              <a:gd name="connsiteX2" fmla="*/ 1008962 w 1153099"/>
              <a:gd name="connsiteY2" fmla="*/ 144137 h 1153099"/>
              <a:gd name="connsiteX3" fmla="*/ 1008962 w 1153099"/>
              <a:gd name="connsiteY3" fmla="*/ 550605 h 1153099"/>
              <a:gd name="connsiteX4" fmla="*/ 1008962 w 1153099"/>
              <a:gd name="connsiteY4" fmla="*/ 1008962 h 1153099"/>
              <a:gd name="connsiteX5" fmla="*/ 559253 w 1153099"/>
              <a:gd name="connsiteY5" fmla="*/ 1008962 h 1153099"/>
              <a:gd name="connsiteX6" fmla="*/ 144137 w 1153099"/>
              <a:gd name="connsiteY6" fmla="*/ 1008962 h 1153099"/>
              <a:gd name="connsiteX7" fmla="*/ 144137 w 1153099"/>
              <a:gd name="connsiteY7" fmla="*/ 602494 h 1153099"/>
              <a:gd name="connsiteX8" fmla="*/ 144137 w 1153099"/>
              <a:gd name="connsiteY8" fmla="*/ 144137 h 1153099"/>
              <a:gd name="connsiteX0" fmla="*/ 0 w 1153099"/>
              <a:gd name="connsiteY0" fmla="*/ 0 h 1153099"/>
              <a:gd name="connsiteX1" fmla="*/ 541957 w 1153099"/>
              <a:gd name="connsiteY1" fmla="*/ 0 h 1153099"/>
              <a:gd name="connsiteX2" fmla="*/ 1153099 w 1153099"/>
              <a:gd name="connsiteY2" fmla="*/ 0 h 1153099"/>
              <a:gd name="connsiteX3" fmla="*/ 1008962 w 1153099"/>
              <a:gd name="connsiteY3" fmla="*/ 144137 h 1153099"/>
              <a:gd name="connsiteX4" fmla="*/ 602494 w 1153099"/>
              <a:gd name="connsiteY4" fmla="*/ 144137 h 1153099"/>
              <a:gd name="connsiteX5" fmla="*/ 144137 w 1153099"/>
              <a:gd name="connsiteY5" fmla="*/ 144137 h 1153099"/>
              <a:gd name="connsiteX6" fmla="*/ 0 w 1153099"/>
              <a:gd name="connsiteY6" fmla="*/ 0 h 1153099"/>
              <a:gd name="connsiteX0" fmla="*/ 0 w 1153099"/>
              <a:gd name="connsiteY0" fmla="*/ 1153099 h 1153099"/>
              <a:gd name="connsiteX1" fmla="*/ 144137 w 1153099"/>
              <a:gd name="connsiteY1" fmla="*/ 1008962 h 1153099"/>
              <a:gd name="connsiteX2" fmla="*/ 559253 w 1153099"/>
              <a:gd name="connsiteY2" fmla="*/ 1008962 h 1153099"/>
              <a:gd name="connsiteX3" fmla="*/ 1008962 w 1153099"/>
              <a:gd name="connsiteY3" fmla="*/ 1008962 h 1153099"/>
              <a:gd name="connsiteX4" fmla="*/ 1153099 w 1153099"/>
              <a:gd name="connsiteY4" fmla="*/ 1153099 h 1153099"/>
              <a:gd name="connsiteX5" fmla="*/ 576550 w 1153099"/>
              <a:gd name="connsiteY5" fmla="*/ 1153099 h 1153099"/>
              <a:gd name="connsiteX6" fmla="*/ 0 w 1153099"/>
              <a:gd name="connsiteY6" fmla="*/ 1153099 h 1153099"/>
              <a:gd name="connsiteX0" fmla="*/ 0 w 1153099"/>
              <a:gd name="connsiteY0" fmla="*/ 0 h 1153099"/>
              <a:gd name="connsiteX1" fmla="*/ 144137 w 1153099"/>
              <a:gd name="connsiteY1" fmla="*/ 144137 h 1153099"/>
              <a:gd name="connsiteX2" fmla="*/ 144137 w 1153099"/>
              <a:gd name="connsiteY2" fmla="*/ 559253 h 1153099"/>
              <a:gd name="connsiteX3" fmla="*/ 144137 w 1153099"/>
              <a:gd name="connsiteY3" fmla="*/ 1008962 h 1153099"/>
              <a:gd name="connsiteX4" fmla="*/ 0 w 1153099"/>
              <a:gd name="connsiteY4" fmla="*/ 1153099 h 1153099"/>
              <a:gd name="connsiteX5" fmla="*/ 0 w 1153099"/>
              <a:gd name="connsiteY5" fmla="*/ 588080 h 1153099"/>
              <a:gd name="connsiteX6" fmla="*/ 0 w 1153099"/>
              <a:gd name="connsiteY6" fmla="*/ 0 h 1153099"/>
              <a:gd name="connsiteX0" fmla="*/ 1153099 w 1153099"/>
              <a:gd name="connsiteY0" fmla="*/ 0 h 1153099"/>
              <a:gd name="connsiteX1" fmla="*/ 1153099 w 1153099"/>
              <a:gd name="connsiteY1" fmla="*/ 576550 h 1153099"/>
              <a:gd name="connsiteX2" fmla="*/ 1153099 w 1153099"/>
              <a:gd name="connsiteY2" fmla="*/ 1153099 h 1153099"/>
              <a:gd name="connsiteX3" fmla="*/ 1008962 w 1153099"/>
              <a:gd name="connsiteY3" fmla="*/ 1008962 h 1153099"/>
              <a:gd name="connsiteX4" fmla="*/ 1008962 w 1153099"/>
              <a:gd name="connsiteY4" fmla="*/ 593846 h 1153099"/>
              <a:gd name="connsiteX5" fmla="*/ 1008962 w 1153099"/>
              <a:gd name="connsiteY5" fmla="*/ 144137 h 1153099"/>
              <a:gd name="connsiteX6" fmla="*/ 1153099 w 1153099"/>
              <a:gd name="connsiteY6" fmla="*/ 0 h 1153099"/>
              <a:gd name="connsiteX0" fmla="*/ 0 w 1153099"/>
              <a:gd name="connsiteY0" fmla="*/ 0 h 1153099"/>
              <a:gd name="connsiteX1" fmla="*/ 565019 w 1153099"/>
              <a:gd name="connsiteY1" fmla="*/ 0 h 1153099"/>
              <a:gd name="connsiteX2" fmla="*/ 1153099 w 1153099"/>
              <a:gd name="connsiteY2" fmla="*/ 0 h 1153099"/>
              <a:gd name="connsiteX3" fmla="*/ 1153099 w 1153099"/>
              <a:gd name="connsiteY3" fmla="*/ 541957 h 1153099"/>
              <a:gd name="connsiteX4" fmla="*/ 1153099 w 1153099"/>
              <a:gd name="connsiteY4" fmla="*/ 1153099 h 1153099"/>
              <a:gd name="connsiteX5" fmla="*/ 576550 w 1153099"/>
              <a:gd name="connsiteY5" fmla="*/ 1153099 h 1153099"/>
              <a:gd name="connsiteX6" fmla="*/ 0 w 1153099"/>
              <a:gd name="connsiteY6" fmla="*/ 1153099 h 1153099"/>
              <a:gd name="connsiteX7" fmla="*/ 0 w 1153099"/>
              <a:gd name="connsiteY7" fmla="*/ 588080 h 1153099"/>
              <a:gd name="connsiteX8" fmla="*/ 0 w 1153099"/>
              <a:gd name="connsiteY8" fmla="*/ 0 h 1153099"/>
              <a:gd name="connsiteX9" fmla="*/ 144137 w 1153099"/>
              <a:gd name="connsiteY9" fmla="*/ 144137 h 1153099"/>
              <a:gd name="connsiteX10" fmla="*/ 550605 w 1153099"/>
              <a:gd name="connsiteY10" fmla="*/ 144137 h 1153099"/>
              <a:gd name="connsiteX11" fmla="*/ 1008962 w 1153099"/>
              <a:gd name="connsiteY11" fmla="*/ 144137 h 1153099"/>
              <a:gd name="connsiteX12" fmla="*/ 1008962 w 1153099"/>
              <a:gd name="connsiteY12" fmla="*/ 593846 h 1153099"/>
              <a:gd name="connsiteX13" fmla="*/ 1008962 w 1153099"/>
              <a:gd name="connsiteY13" fmla="*/ 1008962 h 1153099"/>
              <a:gd name="connsiteX14" fmla="*/ 585198 w 1153099"/>
              <a:gd name="connsiteY14" fmla="*/ 1008962 h 1153099"/>
              <a:gd name="connsiteX15" fmla="*/ 144137 w 1153099"/>
              <a:gd name="connsiteY15" fmla="*/ 1008962 h 1153099"/>
              <a:gd name="connsiteX16" fmla="*/ 144137 w 1153099"/>
              <a:gd name="connsiteY16" fmla="*/ 559253 h 1153099"/>
              <a:gd name="connsiteX17" fmla="*/ 144137 w 1153099"/>
              <a:gd name="connsiteY17" fmla="*/ 144137 h 1153099"/>
              <a:gd name="connsiteX18" fmla="*/ 0 w 1153099"/>
              <a:gd name="connsiteY18" fmla="*/ 0 h 1153099"/>
              <a:gd name="connsiteX19" fmla="*/ 144137 w 1153099"/>
              <a:gd name="connsiteY19" fmla="*/ 144137 h 1153099"/>
              <a:gd name="connsiteX20" fmla="*/ 0 w 1153099"/>
              <a:gd name="connsiteY20" fmla="*/ 1153099 h 1153099"/>
              <a:gd name="connsiteX21" fmla="*/ 144137 w 1153099"/>
              <a:gd name="connsiteY21" fmla="*/ 1008962 h 1153099"/>
              <a:gd name="connsiteX22" fmla="*/ 1153099 w 1153099"/>
              <a:gd name="connsiteY22" fmla="*/ 0 h 1153099"/>
              <a:gd name="connsiteX23" fmla="*/ 1008962 w 1153099"/>
              <a:gd name="connsiteY23" fmla="*/ 144137 h 1153099"/>
              <a:gd name="connsiteX24" fmla="*/ 1153099 w 1153099"/>
              <a:gd name="connsiteY24" fmla="*/ 1153099 h 1153099"/>
              <a:gd name="connsiteX25" fmla="*/ 1008962 w 1153099"/>
              <a:gd name="connsiteY25" fmla="*/ 1008962 h 115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153099" h="1153099" stroke="0" extrusionOk="0">
                <a:moveTo>
                  <a:pt x="144137" y="144137"/>
                </a:moveTo>
                <a:cubicBezTo>
                  <a:pt x="251616" y="142284"/>
                  <a:pt x="428970" y="154237"/>
                  <a:pt x="593846" y="144137"/>
                </a:cubicBezTo>
                <a:cubicBezTo>
                  <a:pt x="758722" y="134037"/>
                  <a:pt x="811902" y="160944"/>
                  <a:pt x="1008962" y="144137"/>
                </a:cubicBezTo>
                <a:cubicBezTo>
                  <a:pt x="1022114" y="239984"/>
                  <a:pt x="1021158" y="386918"/>
                  <a:pt x="1008962" y="550605"/>
                </a:cubicBezTo>
                <a:cubicBezTo>
                  <a:pt x="996766" y="714292"/>
                  <a:pt x="1021152" y="799840"/>
                  <a:pt x="1008962" y="1008962"/>
                </a:cubicBezTo>
                <a:cubicBezTo>
                  <a:pt x="881981" y="1004141"/>
                  <a:pt x="722876" y="1015051"/>
                  <a:pt x="559253" y="1008962"/>
                </a:cubicBezTo>
                <a:cubicBezTo>
                  <a:pt x="395630" y="1002873"/>
                  <a:pt x="272654" y="1014786"/>
                  <a:pt x="144137" y="1008962"/>
                </a:cubicBezTo>
                <a:cubicBezTo>
                  <a:pt x="129906" y="865991"/>
                  <a:pt x="161513" y="717204"/>
                  <a:pt x="144137" y="602494"/>
                </a:cubicBezTo>
                <a:cubicBezTo>
                  <a:pt x="126761" y="487784"/>
                  <a:pt x="125509" y="345405"/>
                  <a:pt x="144137" y="144137"/>
                </a:cubicBezTo>
                <a:close/>
              </a:path>
              <a:path w="1153099" h="1153099" fill="lightenLess" stroke="0" extrusionOk="0">
                <a:moveTo>
                  <a:pt x="0" y="0"/>
                </a:moveTo>
                <a:cubicBezTo>
                  <a:pt x="250991" y="23793"/>
                  <a:pt x="417000" y="-9994"/>
                  <a:pt x="541957" y="0"/>
                </a:cubicBezTo>
                <a:cubicBezTo>
                  <a:pt x="666914" y="9994"/>
                  <a:pt x="985348" y="-1170"/>
                  <a:pt x="1153099" y="0"/>
                </a:cubicBezTo>
                <a:cubicBezTo>
                  <a:pt x="1099394" y="57617"/>
                  <a:pt x="1046021" y="100570"/>
                  <a:pt x="1008962" y="144137"/>
                </a:cubicBezTo>
                <a:cubicBezTo>
                  <a:pt x="869151" y="135885"/>
                  <a:pt x="723065" y="140642"/>
                  <a:pt x="602494" y="144137"/>
                </a:cubicBezTo>
                <a:cubicBezTo>
                  <a:pt x="481923" y="147632"/>
                  <a:pt x="279668" y="153697"/>
                  <a:pt x="144137" y="144137"/>
                </a:cubicBezTo>
                <a:cubicBezTo>
                  <a:pt x="68300" y="80505"/>
                  <a:pt x="50540" y="50285"/>
                  <a:pt x="0" y="0"/>
                </a:cubicBezTo>
                <a:close/>
              </a:path>
              <a:path w="1153099" h="1153099" fill="darkenLess" stroke="0" extrusionOk="0">
                <a:moveTo>
                  <a:pt x="0" y="1153099"/>
                </a:moveTo>
                <a:cubicBezTo>
                  <a:pt x="58539" y="1087846"/>
                  <a:pt x="83858" y="1066681"/>
                  <a:pt x="144137" y="1008962"/>
                </a:cubicBezTo>
                <a:cubicBezTo>
                  <a:pt x="230323" y="1028623"/>
                  <a:pt x="434420" y="1025294"/>
                  <a:pt x="559253" y="1008962"/>
                </a:cubicBezTo>
                <a:cubicBezTo>
                  <a:pt x="684086" y="992630"/>
                  <a:pt x="790841" y="996247"/>
                  <a:pt x="1008962" y="1008962"/>
                </a:cubicBezTo>
                <a:cubicBezTo>
                  <a:pt x="1050954" y="1052884"/>
                  <a:pt x="1103325" y="1109039"/>
                  <a:pt x="1153099" y="1153099"/>
                </a:cubicBezTo>
                <a:cubicBezTo>
                  <a:pt x="910759" y="1176837"/>
                  <a:pt x="744979" y="1129666"/>
                  <a:pt x="576550" y="1153099"/>
                </a:cubicBezTo>
                <a:cubicBezTo>
                  <a:pt x="408121" y="1176532"/>
                  <a:pt x="269919" y="1151471"/>
                  <a:pt x="0" y="1153099"/>
                </a:cubicBezTo>
                <a:close/>
              </a:path>
              <a:path w="1153099" h="1153099" fill="lighten" stroke="0" extrusionOk="0">
                <a:moveTo>
                  <a:pt x="0" y="0"/>
                </a:moveTo>
                <a:cubicBezTo>
                  <a:pt x="62818" y="62839"/>
                  <a:pt x="94021" y="91372"/>
                  <a:pt x="144137" y="144137"/>
                </a:cubicBezTo>
                <a:cubicBezTo>
                  <a:pt x="133386" y="334103"/>
                  <a:pt x="153481" y="463071"/>
                  <a:pt x="144137" y="559253"/>
                </a:cubicBezTo>
                <a:cubicBezTo>
                  <a:pt x="134793" y="655435"/>
                  <a:pt x="161956" y="851990"/>
                  <a:pt x="144137" y="1008962"/>
                </a:cubicBezTo>
                <a:cubicBezTo>
                  <a:pt x="80137" y="1062861"/>
                  <a:pt x="60303" y="1086657"/>
                  <a:pt x="0" y="1153099"/>
                </a:cubicBezTo>
                <a:cubicBezTo>
                  <a:pt x="26719" y="930101"/>
                  <a:pt x="-11019" y="703787"/>
                  <a:pt x="0" y="588080"/>
                </a:cubicBezTo>
                <a:cubicBezTo>
                  <a:pt x="11019" y="472373"/>
                  <a:pt x="9626" y="118859"/>
                  <a:pt x="0" y="0"/>
                </a:cubicBezTo>
                <a:close/>
              </a:path>
              <a:path w="1153099" h="1153099" fill="darken" stroke="0" extrusionOk="0">
                <a:moveTo>
                  <a:pt x="1153099" y="0"/>
                </a:moveTo>
                <a:cubicBezTo>
                  <a:pt x="1171119" y="134655"/>
                  <a:pt x="1134594" y="453465"/>
                  <a:pt x="1153099" y="576550"/>
                </a:cubicBezTo>
                <a:cubicBezTo>
                  <a:pt x="1171605" y="699635"/>
                  <a:pt x="1137089" y="878036"/>
                  <a:pt x="1153099" y="1153099"/>
                </a:cubicBezTo>
                <a:cubicBezTo>
                  <a:pt x="1083435" y="1078883"/>
                  <a:pt x="1066487" y="1055411"/>
                  <a:pt x="1008962" y="1008962"/>
                </a:cubicBezTo>
                <a:cubicBezTo>
                  <a:pt x="992823" y="832767"/>
                  <a:pt x="1022097" y="768546"/>
                  <a:pt x="1008962" y="593846"/>
                </a:cubicBezTo>
                <a:cubicBezTo>
                  <a:pt x="995827" y="419146"/>
                  <a:pt x="1015923" y="299479"/>
                  <a:pt x="1008962" y="144137"/>
                </a:cubicBezTo>
                <a:cubicBezTo>
                  <a:pt x="1055666" y="106639"/>
                  <a:pt x="1092107" y="64964"/>
                  <a:pt x="1153099" y="0"/>
                </a:cubicBezTo>
                <a:close/>
              </a:path>
              <a:path w="1153099" h="1153099" fill="none" extrusionOk="0">
                <a:moveTo>
                  <a:pt x="0" y="0"/>
                </a:moveTo>
                <a:cubicBezTo>
                  <a:pt x="266614" y="11817"/>
                  <a:pt x="447862" y="26427"/>
                  <a:pt x="565019" y="0"/>
                </a:cubicBezTo>
                <a:cubicBezTo>
                  <a:pt x="682176" y="-26427"/>
                  <a:pt x="1015788" y="-10604"/>
                  <a:pt x="1153099" y="0"/>
                </a:cubicBezTo>
                <a:cubicBezTo>
                  <a:pt x="1163762" y="227174"/>
                  <a:pt x="1147182" y="349795"/>
                  <a:pt x="1153099" y="541957"/>
                </a:cubicBezTo>
                <a:cubicBezTo>
                  <a:pt x="1159016" y="734119"/>
                  <a:pt x="1130119" y="873855"/>
                  <a:pt x="1153099" y="1153099"/>
                </a:cubicBezTo>
                <a:cubicBezTo>
                  <a:pt x="1028808" y="1125527"/>
                  <a:pt x="863651" y="1134327"/>
                  <a:pt x="576550" y="1153099"/>
                </a:cubicBezTo>
                <a:cubicBezTo>
                  <a:pt x="289449" y="1171871"/>
                  <a:pt x="241643" y="1141625"/>
                  <a:pt x="0" y="1153099"/>
                </a:cubicBezTo>
                <a:cubicBezTo>
                  <a:pt x="-282" y="962421"/>
                  <a:pt x="15265" y="853837"/>
                  <a:pt x="0" y="588080"/>
                </a:cubicBezTo>
                <a:cubicBezTo>
                  <a:pt x="-15265" y="322323"/>
                  <a:pt x="21149" y="251131"/>
                  <a:pt x="0" y="0"/>
                </a:cubicBezTo>
                <a:close/>
                <a:moveTo>
                  <a:pt x="144137" y="144137"/>
                </a:moveTo>
                <a:cubicBezTo>
                  <a:pt x="283574" y="133093"/>
                  <a:pt x="396711" y="161126"/>
                  <a:pt x="550605" y="144137"/>
                </a:cubicBezTo>
                <a:cubicBezTo>
                  <a:pt x="704499" y="127148"/>
                  <a:pt x="827534" y="159824"/>
                  <a:pt x="1008962" y="144137"/>
                </a:cubicBezTo>
                <a:cubicBezTo>
                  <a:pt x="986539" y="351598"/>
                  <a:pt x="1009546" y="422317"/>
                  <a:pt x="1008962" y="593846"/>
                </a:cubicBezTo>
                <a:cubicBezTo>
                  <a:pt x="1008378" y="765375"/>
                  <a:pt x="994700" y="887916"/>
                  <a:pt x="1008962" y="1008962"/>
                </a:cubicBezTo>
                <a:cubicBezTo>
                  <a:pt x="904945" y="993985"/>
                  <a:pt x="725481" y="988280"/>
                  <a:pt x="585198" y="1008962"/>
                </a:cubicBezTo>
                <a:cubicBezTo>
                  <a:pt x="444915" y="1029644"/>
                  <a:pt x="345522" y="1001624"/>
                  <a:pt x="144137" y="1008962"/>
                </a:cubicBezTo>
                <a:cubicBezTo>
                  <a:pt x="122727" y="877889"/>
                  <a:pt x="139201" y="738615"/>
                  <a:pt x="144137" y="559253"/>
                </a:cubicBezTo>
                <a:cubicBezTo>
                  <a:pt x="149073" y="379891"/>
                  <a:pt x="134072" y="271376"/>
                  <a:pt x="144137" y="144137"/>
                </a:cubicBezTo>
                <a:close/>
                <a:moveTo>
                  <a:pt x="0" y="0"/>
                </a:moveTo>
                <a:cubicBezTo>
                  <a:pt x="61675" y="64514"/>
                  <a:pt x="99662" y="112194"/>
                  <a:pt x="144137" y="144137"/>
                </a:cubicBezTo>
                <a:moveTo>
                  <a:pt x="0" y="1153099"/>
                </a:moveTo>
                <a:cubicBezTo>
                  <a:pt x="38437" y="1124157"/>
                  <a:pt x="93404" y="1046991"/>
                  <a:pt x="144137" y="1008962"/>
                </a:cubicBezTo>
                <a:moveTo>
                  <a:pt x="1153099" y="0"/>
                </a:moveTo>
                <a:cubicBezTo>
                  <a:pt x="1074941" y="65442"/>
                  <a:pt x="1049259" y="100854"/>
                  <a:pt x="1008962" y="144137"/>
                </a:cubicBezTo>
                <a:moveTo>
                  <a:pt x="1153099" y="1153099"/>
                </a:moveTo>
                <a:cubicBezTo>
                  <a:pt x="1119419" y="1127368"/>
                  <a:pt x="1050769" y="1039570"/>
                  <a:pt x="1008962" y="1008962"/>
                </a:cubicBezTo>
              </a:path>
              <a:path w="1153099" h="1153099" fill="none" stroke="0" extrusionOk="0">
                <a:moveTo>
                  <a:pt x="0" y="0"/>
                </a:moveTo>
                <a:cubicBezTo>
                  <a:pt x="250437" y="28805"/>
                  <a:pt x="294432" y="23370"/>
                  <a:pt x="576550" y="0"/>
                </a:cubicBezTo>
                <a:cubicBezTo>
                  <a:pt x="858668" y="-23370"/>
                  <a:pt x="960665" y="-4337"/>
                  <a:pt x="1153099" y="0"/>
                </a:cubicBezTo>
                <a:cubicBezTo>
                  <a:pt x="1126378" y="270378"/>
                  <a:pt x="1134867" y="358432"/>
                  <a:pt x="1153099" y="588080"/>
                </a:cubicBezTo>
                <a:cubicBezTo>
                  <a:pt x="1171331" y="817728"/>
                  <a:pt x="1141541" y="935590"/>
                  <a:pt x="1153099" y="1153099"/>
                </a:cubicBezTo>
                <a:cubicBezTo>
                  <a:pt x="974739" y="1148817"/>
                  <a:pt x="834971" y="1164408"/>
                  <a:pt x="611142" y="1153099"/>
                </a:cubicBezTo>
                <a:cubicBezTo>
                  <a:pt x="387313" y="1141790"/>
                  <a:pt x="292266" y="1175250"/>
                  <a:pt x="0" y="1153099"/>
                </a:cubicBezTo>
                <a:cubicBezTo>
                  <a:pt x="-25737" y="926213"/>
                  <a:pt x="-27442" y="871306"/>
                  <a:pt x="0" y="599611"/>
                </a:cubicBezTo>
                <a:cubicBezTo>
                  <a:pt x="27442" y="327916"/>
                  <a:pt x="14635" y="288657"/>
                  <a:pt x="0" y="0"/>
                </a:cubicBezTo>
                <a:close/>
                <a:moveTo>
                  <a:pt x="144137" y="144137"/>
                </a:moveTo>
                <a:cubicBezTo>
                  <a:pt x="353833" y="138013"/>
                  <a:pt x="439011" y="138331"/>
                  <a:pt x="567901" y="144137"/>
                </a:cubicBezTo>
                <a:cubicBezTo>
                  <a:pt x="696791" y="149943"/>
                  <a:pt x="859579" y="159926"/>
                  <a:pt x="1008962" y="144137"/>
                </a:cubicBezTo>
                <a:cubicBezTo>
                  <a:pt x="1013071" y="302734"/>
                  <a:pt x="1015386" y="412943"/>
                  <a:pt x="1008962" y="593846"/>
                </a:cubicBezTo>
                <a:cubicBezTo>
                  <a:pt x="1002538" y="774749"/>
                  <a:pt x="991162" y="910230"/>
                  <a:pt x="1008962" y="1008962"/>
                </a:cubicBezTo>
                <a:cubicBezTo>
                  <a:pt x="875388" y="1007828"/>
                  <a:pt x="775226" y="989476"/>
                  <a:pt x="593846" y="1008962"/>
                </a:cubicBezTo>
                <a:cubicBezTo>
                  <a:pt x="412466" y="1028448"/>
                  <a:pt x="350774" y="1003089"/>
                  <a:pt x="144137" y="1008962"/>
                </a:cubicBezTo>
                <a:cubicBezTo>
                  <a:pt x="164609" y="925517"/>
                  <a:pt x="154607" y="709457"/>
                  <a:pt x="144137" y="593846"/>
                </a:cubicBezTo>
                <a:cubicBezTo>
                  <a:pt x="133667" y="478235"/>
                  <a:pt x="155691" y="244670"/>
                  <a:pt x="144137" y="144137"/>
                </a:cubicBezTo>
                <a:close/>
                <a:moveTo>
                  <a:pt x="0" y="0"/>
                </a:moveTo>
                <a:cubicBezTo>
                  <a:pt x="26801" y="37047"/>
                  <a:pt x="78659" y="87482"/>
                  <a:pt x="144137" y="144137"/>
                </a:cubicBezTo>
                <a:moveTo>
                  <a:pt x="0" y="1153099"/>
                </a:moveTo>
                <a:cubicBezTo>
                  <a:pt x="33881" y="1108144"/>
                  <a:pt x="83960" y="1062385"/>
                  <a:pt x="144137" y="1008962"/>
                </a:cubicBezTo>
                <a:moveTo>
                  <a:pt x="1153099" y="0"/>
                </a:moveTo>
                <a:cubicBezTo>
                  <a:pt x="1117127" y="22806"/>
                  <a:pt x="1085087" y="79464"/>
                  <a:pt x="1008962" y="144137"/>
                </a:cubicBezTo>
                <a:moveTo>
                  <a:pt x="1153099" y="1153099"/>
                </a:moveTo>
                <a:cubicBezTo>
                  <a:pt x="1109474" y="1122791"/>
                  <a:pt x="1067466" y="1059240"/>
                  <a:pt x="1008962" y="1008962"/>
                </a:cubicBezTo>
              </a:path>
            </a:pathLst>
          </a:custGeom>
          <a:solidFill>
            <a:srgbClr val="FBE5D6"/>
          </a:solidFill>
          <a:ln w="28575">
            <a:solidFill>
              <a:srgbClr val="CC330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719041012">
                  <a:prstGeom prst="bevel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빗면 5">
            <a:extLst>
              <a:ext uri="{FF2B5EF4-FFF2-40B4-BE49-F238E27FC236}">
                <a16:creationId xmlns:a16="http://schemas.microsoft.com/office/drawing/2014/main" id="{5BD24FC8-23FC-85D4-5AAB-512604ACB0C3}"/>
              </a:ext>
            </a:extLst>
          </p:cNvPr>
          <p:cNvSpPr/>
          <p:nvPr/>
        </p:nvSpPr>
        <p:spPr>
          <a:xfrm>
            <a:off x="8655113" y="702861"/>
            <a:ext cx="1153099" cy="1153099"/>
          </a:xfrm>
          <a:custGeom>
            <a:avLst/>
            <a:gdLst>
              <a:gd name="connsiteX0" fmla="*/ 144137 w 1153099"/>
              <a:gd name="connsiteY0" fmla="*/ 144137 h 1153099"/>
              <a:gd name="connsiteX1" fmla="*/ 593846 w 1153099"/>
              <a:gd name="connsiteY1" fmla="*/ 144137 h 1153099"/>
              <a:gd name="connsiteX2" fmla="*/ 1008962 w 1153099"/>
              <a:gd name="connsiteY2" fmla="*/ 144137 h 1153099"/>
              <a:gd name="connsiteX3" fmla="*/ 1008962 w 1153099"/>
              <a:gd name="connsiteY3" fmla="*/ 550605 h 1153099"/>
              <a:gd name="connsiteX4" fmla="*/ 1008962 w 1153099"/>
              <a:gd name="connsiteY4" fmla="*/ 1008962 h 1153099"/>
              <a:gd name="connsiteX5" fmla="*/ 559253 w 1153099"/>
              <a:gd name="connsiteY5" fmla="*/ 1008962 h 1153099"/>
              <a:gd name="connsiteX6" fmla="*/ 144137 w 1153099"/>
              <a:gd name="connsiteY6" fmla="*/ 1008962 h 1153099"/>
              <a:gd name="connsiteX7" fmla="*/ 144137 w 1153099"/>
              <a:gd name="connsiteY7" fmla="*/ 602494 h 1153099"/>
              <a:gd name="connsiteX8" fmla="*/ 144137 w 1153099"/>
              <a:gd name="connsiteY8" fmla="*/ 144137 h 1153099"/>
              <a:gd name="connsiteX0" fmla="*/ 0 w 1153099"/>
              <a:gd name="connsiteY0" fmla="*/ 0 h 1153099"/>
              <a:gd name="connsiteX1" fmla="*/ 541957 w 1153099"/>
              <a:gd name="connsiteY1" fmla="*/ 0 h 1153099"/>
              <a:gd name="connsiteX2" fmla="*/ 1153099 w 1153099"/>
              <a:gd name="connsiteY2" fmla="*/ 0 h 1153099"/>
              <a:gd name="connsiteX3" fmla="*/ 1008962 w 1153099"/>
              <a:gd name="connsiteY3" fmla="*/ 144137 h 1153099"/>
              <a:gd name="connsiteX4" fmla="*/ 602494 w 1153099"/>
              <a:gd name="connsiteY4" fmla="*/ 144137 h 1153099"/>
              <a:gd name="connsiteX5" fmla="*/ 144137 w 1153099"/>
              <a:gd name="connsiteY5" fmla="*/ 144137 h 1153099"/>
              <a:gd name="connsiteX6" fmla="*/ 0 w 1153099"/>
              <a:gd name="connsiteY6" fmla="*/ 0 h 1153099"/>
              <a:gd name="connsiteX0" fmla="*/ 0 w 1153099"/>
              <a:gd name="connsiteY0" fmla="*/ 1153099 h 1153099"/>
              <a:gd name="connsiteX1" fmla="*/ 144137 w 1153099"/>
              <a:gd name="connsiteY1" fmla="*/ 1008962 h 1153099"/>
              <a:gd name="connsiteX2" fmla="*/ 559253 w 1153099"/>
              <a:gd name="connsiteY2" fmla="*/ 1008962 h 1153099"/>
              <a:gd name="connsiteX3" fmla="*/ 1008962 w 1153099"/>
              <a:gd name="connsiteY3" fmla="*/ 1008962 h 1153099"/>
              <a:gd name="connsiteX4" fmla="*/ 1153099 w 1153099"/>
              <a:gd name="connsiteY4" fmla="*/ 1153099 h 1153099"/>
              <a:gd name="connsiteX5" fmla="*/ 576550 w 1153099"/>
              <a:gd name="connsiteY5" fmla="*/ 1153099 h 1153099"/>
              <a:gd name="connsiteX6" fmla="*/ 0 w 1153099"/>
              <a:gd name="connsiteY6" fmla="*/ 1153099 h 1153099"/>
              <a:gd name="connsiteX0" fmla="*/ 0 w 1153099"/>
              <a:gd name="connsiteY0" fmla="*/ 0 h 1153099"/>
              <a:gd name="connsiteX1" fmla="*/ 144137 w 1153099"/>
              <a:gd name="connsiteY1" fmla="*/ 144137 h 1153099"/>
              <a:gd name="connsiteX2" fmla="*/ 144137 w 1153099"/>
              <a:gd name="connsiteY2" fmla="*/ 559253 h 1153099"/>
              <a:gd name="connsiteX3" fmla="*/ 144137 w 1153099"/>
              <a:gd name="connsiteY3" fmla="*/ 1008962 h 1153099"/>
              <a:gd name="connsiteX4" fmla="*/ 0 w 1153099"/>
              <a:gd name="connsiteY4" fmla="*/ 1153099 h 1153099"/>
              <a:gd name="connsiteX5" fmla="*/ 0 w 1153099"/>
              <a:gd name="connsiteY5" fmla="*/ 588080 h 1153099"/>
              <a:gd name="connsiteX6" fmla="*/ 0 w 1153099"/>
              <a:gd name="connsiteY6" fmla="*/ 0 h 1153099"/>
              <a:gd name="connsiteX0" fmla="*/ 1153099 w 1153099"/>
              <a:gd name="connsiteY0" fmla="*/ 0 h 1153099"/>
              <a:gd name="connsiteX1" fmla="*/ 1153099 w 1153099"/>
              <a:gd name="connsiteY1" fmla="*/ 576550 h 1153099"/>
              <a:gd name="connsiteX2" fmla="*/ 1153099 w 1153099"/>
              <a:gd name="connsiteY2" fmla="*/ 1153099 h 1153099"/>
              <a:gd name="connsiteX3" fmla="*/ 1008962 w 1153099"/>
              <a:gd name="connsiteY3" fmla="*/ 1008962 h 1153099"/>
              <a:gd name="connsiteX4" fmla="*/ 1008962 w 1153099"/>
              <a:gd name="connsiteY4" fmla="*/ 593846 h 1153099"/>
              <a:gd name="connsiteX5" fmla="*/ 1008962 w 1153099"/>
              <a:gd name="connsiteY5" fmla="*/ 144137 h 1153099"/>
              <a:gd name="connsiteX6" fmla="*/ 1153099 w 1153099"/>
              <a:gd name="connsiteY6" fmla="*/ 0 h 1153099"/>
              <a:gd name="connsiteX0" fmla="*/ 0 w 1153099"/>
              <a:gd name="connsiteY0" fmla="*/ 0 h 1153099"/>
              <a:gd name="connsiteX1" fmla="*/ 565019 w 1153099"/>
              <a:gd name="connsiteY1" fmla="*/ 0 h 1153099"/>
              <a:gd name="connsiteX2" fmla="*/ 1153099 w 1153099"/>
              <a:gd name="connsiteY2" fmla="*/ 0 h 1153099"/>
              <a:gd name="connsiteX3" fmla="*/ 1153099 w 1153099"/>
              <a:gd name="connsiteY3" fmla="*/ 541957 h 1153099"/>
              <a:gd name="connsiteX4" fmla="*/ 1153099 w 1153099"/>
              <a:gd name="connsiteY4" fmla="*/ 1153099 h 1153099"/>
              <a:gd name="connsiteX5" fmla="*/ 576550 w 1153099"/>
              <a:gd name="connsiteY5" fmla="*/ 1153099 h 1153099"/>
              <a:gd name="connsiteX6" fmla="*/ 0 w 1153099"/>
              <a:gd name="connsiteY6" fmla="*/ 1153099 h 1153099"/>
              <a:gd name="connsiteX7" fmla="*/ 0 w 1153099"/>
              <a:gd name="connsiteY7" fmla="*/ 588080 h 1153099"/>
              <a:gd name="connsiteX8" fmla="*/ 0 w 1153099"/>
              <a:gd name="connsiteY8" fmla="*/ 0 h 1153099"/>
              <a:gd name="connsiteX9" fmla="*/ 144137 w 1153099"/>
              <a:gd name="connsiteY9" fmla="*/ 144137 h 1153099"/>
              <a:gd name="connsiteX10" fmla="*/ 550605 w 1153099"/>
              <a:gd name="connsiteY10" fmla="*/ 144137 h 1153099"/>
              <a:gd name="connsiteX11" fmla="*/ 1008962 w 1153099"/>
              <a:gd name="connsiteY11" fmla="*/ 144137 h 1153099"/>
              <a:gd name="connsiteX12" fmla="*/ 1008962 w 1153099"/>
              <a:gd name="connsiteY12" fmla="*/ 593846 h 1153099"/>
              <a:gd name="connsiteX13" fmla="*/ 1008962 w 1153099"/>
              <a:gd name="connsiteY13" fmla="*/ 1008962 h 1153099"/>
              <a:gd name="connsiteX14" fmla="*/ 585198 w 1153099"/>
              <a:gd name="connsiteY14" fmla="*/ 1008962 h 1153099"/>
              <a:gd name="connsiteX15" fmla="*/ 144137 w 1153099"/>
              <a:gd name="connsiteY15" fmla="*/ 1008962 h 1153099"/>
              <a:gd name="connsiteX16" fmla="*/ 144137 w 1153099"/>
              <a:gd name="connsiteY16" fmla="*/ 559253 h 1153099"/>
              <a:gd name="connsiteX17" fmla="*/ 144137 w 1153099"/>
              <a:gd name="connsiteY17" fmla="*/ 144137 h 1153099"/>
              <a:gd name="connsiteX18" fmla="*/ 0 w 1153099"/>
              <a:gd name="connsiteY18" fmla="*/ 0 h 1153099"/>
              <a:gd name="connsiteX19" fmla="*/ 144137 w 1153099"/>
              <a:gd name="connsiteY19" fmla="*/ 144137 h 1153099"/>
              <a:gd name="connsiteX20" fmla="*/ 0 w 1153099"/>
              <a:gd name="connsiteY20" fmla="*/ 1153099 h 1153099"/>
              <a:gd name="connsiteX21" fmla="*/ 144137 w 1153099"/>
              <a:gd name="connsiteY21" fmla="*/ 1008962 h 1153099"/>
              <a:gd name="connsiteX22" fmla="*/ 1153099 w 1153099"/>
              <a:gd name="connsiteY22" fmla="*/ 0 h 1153099"/>
              <a:gd name="connsiteX23" fmla="*/ 1008962 w 1153099"/>
              <a:gd name="connsiteY23" fmla="*/ 144137 h 1153099"/>
              <a:gd name="connsiteX24" fmla="*/ 1153099 w 1153099"/>
              <a:gd name="connsiteY24" fmla="*/ 1153099 h 1153099"/>
              <a:gd name="connsiteX25" fmla="*/ 1008962 w 1153099"/>
              <a:gd name="connsiteY25" fmla="*/ 1008962 h 115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153099" h="1153099" stroke="0" extrusionOk="0">
                <a:moveTo>
                  <a:pt x="144137" y="144137"/>
                </a:moveTo>
                <a:cubicBezTo>
                  <a:pt x="251616" y="142284"/>
                  <a:pt x="428970" y="154237"/>
                  <a:pt x="593846" y="144137"/>
                </a:cubicBezTo>
                <a:cubicBezTo>
                  <a:pt x="758722" y="134037"/>
                  <a:pt x="811902" y="160944"/>
                  <a:pt x="1008962" y="144137"/>
                </a:cubicBezTo>
                <a:cubicBezTo>
                  <a:pt x="1022114" y="239984"/>
                  <a:pt x="1021158" y="386918"/>
                  <a:pt x="1008962" y="550605"/>
                </a:cubicBezTo>
                <a:cubicBezTo>
                  <a:pt x="996766" y="714292"/>
                  <a:pt x="1021152" y="799840"/>
                  <a:pt x="1008962" y="1008962"/>
                </a:cubicBezTo>
                <a:cubicBezTo>
                  <a:pt x="881981" y="1004141"/>
                  <a:pt x="722876" y="1015051"/>
                  <a:pt x="559253" y="1008962"/>
                </a:cubicBezTo>
                <a:cubicBezTo>
                  <a:pt x="395630" y="1002873"/>
                  <a:pt x="272654" y="1014786"/>
                  <a:pt x="144137" y="1008962"/>
                </a:cubicBezTo>
                <a:cubicBezTo>
                  <a:pt x="129906" y="865991"/>
                  <a:pt x="161513" y="717204"/>
                  <a:pt x="144137" y="602494"/>
                </a:cubicBezTo>
                <a:cubicBezTo>
                  <a:pt x="126761" y="487784"/>
                  <a:pt x="125509" y="345405"/>
                  <a:pt x="144137" y="144137"/>
                </a:cubicBezTo>
                <a:close/>
              </a:path>
              <a:path w="1153099" h="1153099" fill="lightenLess" stroke="0" extrusionOk="0">
                <a:moveTo>
                  <a:pt x="0" y="0"/>
                </a:moveTo>
                <a:cubicBezTo>
                  <a:pt x="250991" y="23793"/>
                  <a:pt x="417000" y="-9994"/>
                  <a:pt x="541957" y="0"/>
                </a:cubicBezTo>
                <a:cubicBezTo>
                  <a:pt x="666914" y="9994"/>
                  <a:pt x="985348" y="-1170"/>
                  <a:pt x="1153099" y="0"/>
                </a:cubicBezTo>
                <a:cubicBezTo>
                  <a:pt x="1099394" y="57617"/>
                  <a:pt x="1046021" y="100570"/>
                  <a:pt x="1008962" y="144137"/>
                </a:cubicBezTo>
                <a:cubicBezTo>
                  <a:pt x="869151" y="135885"/>
                  <a:pt x="723065" y="140642"/>
                  <a:pt x="602494" y="144137"/>
                </a:cubicBezTo>
                <a:cubicBezTo>
                  <a:pt x="481923" y="147632"/>
                  <a:pt x="279668" y="153697"/>
                  <a:pt x="144137" y="144137"/>
                </a:cubicBezTo>
                <a:cubicBezTo>
                  <a:pt x="68300" y="80505"/>
                  <a:pt x="50540" y="50285"/>
                  <a:pt x="0" y="0"/>
                </a:cubicBezTo>
                <a:close/>
              </a:path>
              <a:path w="1153099" h="1153099" fill="darkenLess" stroke="0" extrusionOk="0">
                <a:moveTo>
                  <a:pt x="0" y="1153099"/>
                </a:moveTo>
                <a:cubicBezTo>
                  <a:pt x="58539" y="1087846"/>
                  <a:pt x="83858" y="1066681"/>
                  <a:pt x="144137" y="1008962"/>
                </a:cubicBezTo>
                <a:cubicBezTo>
                  <a:pt x="230323" y="1028623"/>
                  <a:pt x="434420" y="1025294"/>
                  <a:pt x="559253" y="1008962"/>
                </a:cubicBezTo>
                <a:cubicBezTo>
                  <a:pt x="684086" y="992630"/>
                  <a:pt x="790841" y="996247"/>
                  <a:pt x="1008962" y="1008962"/>
                </a:cubicBezTo>
                <a:cubicBezTo>
                  <a:pt x="1050954" y="1052884"/>
                  <a:pt x="1103325" y="1109039"/>
                  <a:pt x="1153099" y="1153099"/>
                </a:cubicBezTo>
                <a:cubicBezTo>
                  <a:pt x="910759" y="1176837"/>
                  <a:pt x="744979" y="1129666"/>
                  <a:pt x="576550" y="1153099"/>
                </a:cubicBezTo>
                <a:cubicBezTo>
                  <a:pt x="408121" y="1176532"/>
                  <a:pt x="269919" y="1151471"/>
                  <a:pt x="0" y="1153099"/>
                </a:cubicBezTo>
                <a:close/>
              </a:path>
              <a:path w="1153099" h="1153099" fill="lighten" stroke="0" extrusionOk="0">
                <a:moveTo>
                  <a:pt x="0" y="0"/>
                </a:moveTo>
                <a:cubicBezTo>
                  <a:pt x="62818" y="62839"/>
                  <a:pt x="94021" y="91372"/>
                  <a:pt x="144137" y="144137"/>
                </a:cubicBezTo>
                <a:cubicBezTo>
                  <a:pt x="133386" y="334103"/>
                  <a:pt x="153481" y="463071"/>
                  <a:pt x="144137" y="559253"/>
                </a:cubicBezTo>
                <a:cubicBezTo>
                  <a:pt x="134793" y="655435"/>
                  <a:pt x="161956" y="851990"/>
                  <a:pt x="144137" y="1008962"/>
                </a:cubicBezTo>
                <a:cubicBezTo>
                  <a:pt x="80137" y="1062861"/>
                  <a:pt x="60303" y="1086657"/>
                  <a:pt x="0" y="1153099"/>
                </a:cubicBezTo>
                <a:cubicBezTo>
                  <a:pt x="26719" y="930101"/>
                  <a:pt x="-11019" y="703787"/>
                  <a:pt x="0" y="588080"/>
                </a:cubicBezTo>
                <a:cubicBezTo>
                  <a:pt x="11019" y="472373"/>
                  <a:pt x="9626" y="118859"/>
                  <a:pt x="0" y="0"/>
                </a:cubicBezTo>
                <a:close/>
              </a:path>
              <a:path w="1153099" h="1153099" fill="darken" stroke="0" extrusionOk="0">
                <a:moveTo>
                  <a:pt x="1153099" y="0"/>
                </a:moveTo>
                <a:cubicBezTo>
                  <a:pt x="1171119" y="134655"/>
                  <a:pt x="1134594" y="453465"/>
                  <a:pt x="1153099" y="576550"/>
                </a:cubicBezTo>
                <a:cubicBezTo>
                  <a:pt x="1171605" y="699635"/>
                  <a:pt x="1137089" y="878036"/>
                  <a:pt x="1153099" y="1153099"/>
                </a:cubicBezTo>
                <a:cubicBezTo>
                  <a:pt x="1083435" y="1078883"/>
                  <a:pt x="1066487" y="1055411"/>
                  <a:pt x="1008962" y="1008962"/>
                </a:cubicBezTo>
                <a:cubicBezTo>
                  <a:pt x="992823" y="832767"/>
                  <a:pt x="1022097" y="768546"/>
                  <a:pt x="1008962" y="593846"/>
                </a:cubicBezTo>
                <a:cubicBezTo>
                  <a:pt x="995827" y="419146"/>
                  <a:pt x="1015923" y="299479"/>
                  <a:pt x="1008962" y="144137"/>
                </a:cubicBezTo>
                <a:cubicBezTo>
                  <a:pt x="1055666" y="106639"/>
                  <a:pt x="1092107" y="64964"/>
                  <a:pt x="1153099" y="0"/>
                </a:cubicBezTo>
                <a:close/>
              </a:path>
              <a:path w="1153099" h="1153099" fill="none" extrusionOk="0">
                <a:moveTo>
                  <a:pt x="0" y="0"/>
                </a:moveTo>
                <a:cubicBezTo>
                  <a:pt x="266614" y="11817"/>
                  <a:pt x="447862" y="26427"/>
                  <a:pt x="565019" y="0"/>
                </a:cubicBezTo>
                <a:cubicBezTo>
                  <a:pt x="682176" y="-26427"/>
                  <a:pt x="1015788" y="-10604"/>
                  <a:pt x="1153099" y="0"/>
                </a:cubicBezTo>
                <a:cubicBezTo>
                  <a:pt x="1163762" y="227174"/>
                  <a:pt x="1147182" y="349795"/>
                  <a:pt x="1153099" y="541957"/>
                </a:cubicBezTo>
                <a:cubicBezTo>
                  <a:pt x="1159016" y="734119"/>
                  <a:pt x="1130119" y="873855"/>
                  <a:pt x="1153099" y="1153099"/>
                </a:cubicBezTo>
                <a:cubicBezTo>
                  <a:pt x="1028808" y="1125527"/>
                  <a:pt x="863651" y="1134327"/>
                  <a:pt x="576550" y="1153099"/>
                </a:cubicBezTo>
                <a:cubicBezTo>
                  <a:pt x="289449" y="1171871"/>
                  <a:pt x="241643" y="1141625"/>
                  <a:pt x="0" y="1153099"/>
                </a:cubicBezTo>
                <a:cubicBezTo>
                  <a:pt x="-282" y="962421"/>
                  <a:pt x="15265" y="853837"/>
                  <a:pt x="0" y="588080"/>
                </a:cubicBezTo>
                <a:cubicBezTo>
                  <a:pt x="-15265" y="322323"/>
                  <a:pt x="21149" y="251131"/>
                  <a:pt x="0" y="0"/>
                </a:cubicBezTo>
                <a:close/>
                <a:moveTo>
                  <a:pt x="144137" y="144137"/>
                </a:moveTo>
                <a:cubicBezTo>
                  <a:pt x="283574" y="133093"/>
                  <a:pt x="396711" y="161126"/>
                  <a:pt x="550605" y="144137"/>
                </a:cubicBezTo>
                <a:cubicBezTo>
                  <a:pt x="704499" y="127148"/>
                  <a:pt x="827534" y="159824"/>
                  <a:pt x="1008962" y="144137"/>
                </a:cubicBezTo>
                <a:cubicBezTo>
                  <a:pt x="986539" y="351598"/>
                  <a:pt x="1009546" y="422317"/>
                  <a:pt x="1008962" y="593846"/>
                </a:cubicBezTo>
                <a:cubicBezTo>
                  <a:pt x="1008378" y="765375"/>
                  <a:pt x="994700" y="887916"/>
                  <a:pt x="1008962" y="1008962"/>
                </a:cubicBezTo>
                <a:cubicBezTo>
                  <a:pt x="904945" y="993985"/>
                  <a:pt x="725481" y="988280"/>
                  <a:pt x="585198" y="1008962"/>
                </a:cubicBezTo>
                <a:cubicBezTo>
                  <a:pt x="444915" y="1029644"/>
                  <a:pt x="345522" y="1001624"/>
                  <a:pt x="144137" y="1008962"/>
                </a:cubicBezTo>
                <a:cubicBezTo>
                  <a:pt x="122727" y="877889"/>
                  <a:pt x="139201" y="738615"/>
                  <a:pt x="144137" y="559253"/>
                </a:cubicBezTo>
                <a:cubicBezTo>
                  <a:pt x="149073" y="379891"/>
                  <a:pt x="134072" y="271376"/>
                  <a:pt x="144137" y="144137"/>
                </a:cubicBezTo>
                <a:close/>
                <a:moveTo>
                  <a:pt x="0" y="0"/>
                </a:moveTo>
                <a:cubicBezTo>
                  <a:pt x="61675" y="64514"/>
                  <a:pt x="99662" y="112194"/>
                  <a:pt x="144137" y="144137"/>
                </a:cubicBezTo>
                <a:moveTo>
                  <a:pt x="0" y="1153099"/>
                </a:moveTo>
                <a:cubicBezTo>
                  <a:pt x="38437" y="1124157"/>
                  <a:pt x="93404" y="1046991"/>
                  <a:pt x="144137" y="1008962"/>
                </a:cubicBezTo>
                <a:moveTo>
                  <a:pt x="1153099" y="0"/>
                </a:moveTo>
                <a:cubicBezTo>
                  <a:pt x="1074941" y="65442"/>
                  <a:pt x="1049259" y="100854"/>
                  <a:pt x="1008962" y="144137"/>
                </a:cubicBezTo>
                <a:moveTo>
                  <a:pt x="1153099" y="1153099"/>
                </a:moveTo>
                <a:cubicBezTo>
                  <a:pt x="1119419" y="1127368"/>
                  <a:pt x="1050769" y="1039570"/>
                  <a:pt x="1008962" y="1008962"/>
                </a:cubicBezTo>
              </a:path>
              <a:path w="1153099" h="1153099" fill="none" stroke="0" extrusionOk="0">
                <a:moveTo>
                  <a:pt x="0" y="0"/>
                </a:moveTo>
                <a:cubicBezTo>
                  <a:pt x="250437" y="28805"/>
                  <a:pt x="294432" y="23370"/>
                  <a:pt x="576550" y="0"/>
                </a:cubicBezTo>
                <a:cubicBezTo>
                  <a:pt x="858668" y="-23370"/>
                  <a:pt x="960665" y="-4337"/>
                  <a:pt x="1153099" y="0"/>
                </a:cubicBezTo>
                <a:cubicBezTo>
                  <a:pt x="1126378" y="270378"/>
                  <a:pt x="1134867" y="358432"/>
                  <a:pt x="1153099" y="588080"/>
                </a:cubicBezTo>
                <a:cubicBezTo>
                  <a:pt x="1171331" y="817728"/>
                  <a:pt x="1141541" y="935590"/>
                  <a:pt x="1153099" y="1153099"/>
                </a:cubicBezTo>
                <a:cubicBezTo>
                  <a:pt x="974739" y="1148817"/>
                  <a:pt x="834971" y="1164408"/>
                  <a:pt x="611142" y="1153099"/>
                </a:cubicBezTo>
                <a:cubicBezTo>
                  <a:pt x="387313" y="1141790"/>
                  <a:pt x="292266" y="1175250"/>
                  <a:pt x="0" y="1153099"/>
                </a:cubicBezTo>
                <a:cubicBezTo>
                  <a:pt x="-25737" y="926213"/>
                  <a:pt x="-27442" y="871306"/>
                  <a:pt x="0" y="599611"/>
                </a:cubicBezTo>
                <a:cubicBezTo>
                  <a:pt x="27442" y="327916"/>
                  <a:pt x="14635" y="288657"/>
                  <a:pt x="0" y="0"/>
                </a:cubicBezTo>
                <a:close/>
                <a:moveTo>
                  <a:pt x="144137" y="144137"/>
                </a:moveTo>
                <a:cubicBezTo>
                  <a:pt x="353833" y="138013"/>
                  <a:pt x="439011" y="138331"/>
                  <a:pt x="567901" y="144137"/>
                </a:cubicBezTo>
                <a:cubicBezTo>
                  <a:pt x="696791" y="149943"/>
                  <a:pt x="859579" y="159926"/>
                  <a:pt x="1008962" y="144137"/>
                </a:cubicBezTo>
                <a:cubicBezTo>
                  <a:pt x="1013071" y="302734"/>
                  <a:pt x="1015386" y="412943"/>
                  <a:pt x="1008962" y="593846"/>
                </a:cubicBezTo>
                <a:cubicBezTo>
                  <a:pt x="1002538" y="774749"/>
                  <a:pt x="991162" y="910230"/>
                  <a:pt x="1008962" y="1008962"/>
                </a:cubicBezTo>
                <a:cubicBezTo>
                  <a:pt x="875388" y="1007828"/>
                  <a:pt x="775226" y="989476"/>
                  <a:pt x="593846" y="1008962"/>
                </a:cubicBezTo>
                <a:cubicBezTo>
                  <a:pt x="412466" y="1028448"/>
                  <a:pt x="350774" y="1003089"/>
                  <a:pt x="144137" y="1008962"/>
                </a:cubicBezTo>
                <a:cubicBezTo>
                  <a:pt x="164609" y="925517"/>
                  <a:pt x="154607" y="709457"/>
                  <a:pt x="144137" y="593846"/>
                </a:cubicBezTo>
                <a:cubicBezTo>
                  <a:pt x="133667" y="478235"/>
                  <a:pt x="155691" y="244670"/>
                  <a:pt x="144137" y="144137"/>
                </a:cubicBezTo>
                <a:close/>
                <a:moveTo>
                  <a:pt x="0" y="0"/>
                </a:moveTo>
                <a:cubicBezTo>
                  <a:pt x="26801" y="37047"/>
                  <a:pt x="78659" y="87482"/>
                  <a:pt x="144137" y="144137"/>
                </a:cubicBezTo>
                <a:moveTo>
                  <a:pt x="0" y="1153099"/>
                </a:moveTo>
                <a:cubicBezTo>
                  <a:pt x="33881" y="1108144"/>
                  <a:pt x="83960" y="1062385"/>
                  <a:pt x="144137" y="1008962"/>
                </a:cubicBezTo>
                <a:moveTo>
                  <a:pt x="1153099" y="0"/>
                </a:moveTo>
                <a:cubicBezTo>
                  <a:pt x="1117127" y="22806"/>
                  <a:pt x="1085087" y="79464"/>
                  <a:pt x="1008962" y="144137"/>
                </a:cubicBezTo>
                <a:moveTo>
                  <a:pt x="1153099" y="1153099"/>
                </a:moveTo>
                <a:cubicBezTo>
                  <a:pt x="1109474" y="1122791"/>
                  <a:pt x="1067466" y="1059240"/>
                  <a:pt x="1008962" y="1008962"/>
                </a:cubicBezTo>
              </a:path>
            </a:pathLst>
          </a:custGeom>
          <a:solidFill>
            <a:srgbClr val="E2F0D9"/>
          </a:solidFill>
          <a:ln w="28575">
            <a:solidFill>
              <a:srgbClr val="385723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719041012">
                  <a:prstGeom prst="bevel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빗면 6">
            <a:extLst>
              <a:ext uri="{FF2B5EF4-FFF2-40B4-BE49-F238E27FC236}">
                <a16:creationId xmlns:a16="http://schemas.microsoft.com/office/drawing/2014/main" id="{6E7DA316-788F-A59A-0F8D-F4F85332B005}"/>
              </a:ext>
            </a:extLst>
          </p:cNvPr>
          <p:cNvSpPr/>
          <p:nvPr/>
        </p:nvSpPr>
        <p:spPr>
          <a:xfrm>
            <a:off x="10366216" y="702861"/>
            <a:ext cx="1153099" cy="1153099"/>
          </a:xfrm>
          <a:custGeom>
            <a:avLst/>
            <a:gdLst>
              <a:gd name="connsiteX0" fmla="*/ 144137 w 1153099"/>
              <a:gd name="connsiteY0" fmla="*/ 144137 h 1153099"/>
              <a:gd name="connsiteX1" fmla="*/ 593846 w 1153099"/>
              <a:gd name="connsiteY1" fmla="*/ 144137 h 1153099"/>
              <a:gd name="connsiteX2" fmla="*/ 1008962 w 1153099"/>
              <a:gd name="connsiteY2" fmla="*/ 144137 h 1153099"/>
              <a:gd name="connsiteX3" fmla="*/ 1008962 w 1153099"/>
              <a:gd name="connsiteY3" fmla="*/ 550605 h 1153099"/>
              <a:gd name="connsiteX4" fmla="*/ 1008962 w 1153099"/>
              <a:gd name="connsiteY4" fmla="*/ 1008962 h 1153099"/>
              <a:gd name="connsiteX5" fmla="*/ 559253 w 1153099"/>
              <a:gd name="connsiteY5" fmla="*/ 1008962 h 1153099"/>
              <a:gd name="connsiteX6" fmla="*/ 144137 w 1153099"/>
              <a:gd name="connsiteY6" fmla="*/ 1008962 h 1153099"/>
              <a:gd name="connsiteX7" fmla="*/ 144137 w 1153099"/>
              <a:gd name="connsiteY7" fmla="*/ 602494 h 1153099"/>
              <a:gd name="connsiteX8" fmla="*/ 144137 w 1153099"/>
              <a:gd name="connsiteY8" fmla="*/ 144137 h 1153099"/>
              <a:gd name="connsiteX0" fmla="*/ 0 w 1153099"/>
              <a:gd name="connsiteY0" fmla="*/ 0 h 1153099"/>
              <a:gd name="connsiteX1" fmla="*/ 541957 w 1153099"/>
              <a:gd name="connsiteY1" fmla="*/ 0 h 1153099"/>
              <a:gd name="connsiteX2" fmla="*/ 1153099 w 1153099"/>
              <a:gd name="connsiteY2" fmla="*/ 0 h 1153099"/>
              <a:gd name="connsiteX3" fmla="*/ 1008962 w 1153099"/>
              <a:gd name="connsiteY3" fmla="*/ 144137 h 1153099"/>
              <a:gd name="connsiteX4" fmla="*/ 602494 w 1153099"/>
              <a:gd name="connsiteY4" fmla="*/ 144137 h 1153099"/>
              <a:gd name="connsiteX5" fmla="*/ 144137 w 1153099"/>
              <a:gd name="connsiteY5" fmla="*/ 144137 h 1153099"/>
              <a:gd name="connsiteX6" fmla="*/ 0 w 1153099"/>
              <a:gd name="connsiteY6" fmla="*/ 0 h 1153099"/>
              <a:gd name="connsiteX0" fmla="*/ 0 w 1153099"/>
              <a:gd name="connsiteY0" fmla="*/ 1153099 h 1153099"/>
              <a:gd name="connsiteX1" fmla="*/ 144137 w 1153099"/>
              <a:gd name="connsiteY1" fmla="*/ 1008962 h 1153099"/>
              <a:gd name="connsiteX2" fmla="*/ 559253 w 1153099"/>
              <a:gd name="connsiteY2" fmla="*/ 1008962 h 1153099"/>
              <a:gd name="connsiteX3" fmla="*/ 1008962 w 1153099"/>
              <a:gd name="connsiteY3" fmla="*/ 1008962 h 1153099"/>
              <a:gd name="connsiteX4" fmla="*/ 1153099 w 1153099"/>
              <a:gd name="connsiteY4" fmla="*/ 1153099 h 1153099"/>
              <a:gd name="connsiteX5" fmla="*/ 576550 w 1153099"/>
              <a:gd name="connsiteY5" fmla="*/ 1153099 h 1153099"/>
              <a:gd name="connsiteX6" fmla="*/ 0 w 1153099"/>
              <a:gd name="connsiteY6" fmla="*/ 1153099 h 1153099"/>
              <a:gd name="connsiteX0" fmla="*/ 0 w 1153099"/>
              <a:gd name="connsiteY0" fmla="*/ 0 h 1153099"/>
              <a:gd name="connsiteX1" fmla="*/ 144137 w 1153099"/>
              <a:gd name="connsiteY1" fmla="*/ 144137 h 1153099"/>
              <a:gd name="connsiteX2" fmla="*/ 144137 w 1153099"/>
              <a:gd name="connsiteY2" fmla="*/ 559253 h 1153099"/>
              <a:gd name="connsiteX3" fmla="*/ 144137 w 1153099"/>
              <a:gd name="connsiteY3" fmla="*/ 1008962 h 1153099"/>
              <a:gd name="connsiteX4" fmla="*/ 0 w 1153099"/>
              <a:gd name="connsiteY4" fmla="*/ 1153099 h 1153099"/>
              <a:gd name="connsiteX5" fmla="*/ 0 w 1153099"/>
              <a:gd name="connsiteY5" fmla="*/ 588080 h 1153099"/>
              <a:gd name="connsiteX6" fmla="*/ 0 w 1153099"/>
              <a:gd name="connsiteY6" fmla="*/ 0 h 1153099"/>
              <a:gd name="connsiteX0" fmla="*/ 1153099 w 1153099"/>
              <a:gd name="connsiteY0" fmla="*/ 0 h 1153099"/>
              <a:gd name="connsiteX1" fmla="*/ 1153099 w 1153099"/>
              <a:gd name="connsiteY1" fmla="*/ 576550 h 1153099"/>
              <a:gd name="connsiteX2" fmla="*/ 1153099 w 1153099"/>
              <a:gd name="connsiteY2" fmla="*/ 1153099 h 1153099"/>
              <a:gd name="connsiteX3" fmla="*/ 1008962 w 1153099"/>
              <a:gd name="connsiteY3" fmla="*/ 1008962 h 1153099"/>
              <a:gd name="connsiteX4" fmla="*/ 1008962 w 1153099"/>
              <a:gd name="connsiteY4" fmla="*/ 593846 h 1153099"/>
              <a:gd name="connsiteX5" fmla="*/ 1008962 w 1153099"/>
              <a:gd name="connsiteY5" fmla="*/ 144137 h 1153099"/>
              <a:gd name="connsiteX6" fmla="*/ 1153099 w 1153099"/>
              <a:gd name="connsiteY6" fmla="*/ 0 h 1153099"/>
              <a:gd name="connsiteX0" fmla="*/ 0 w 1153099"/>
              <a:gd name="connsiteY0" fmla="*/ 0 h 1153099"/>
              <a:gd name="connsiteX1" fmla="*/ 565019 w 1153099"/>
              <a:gd name="connsiteY1" fmla="*/ 0 h 1153099"/>
              <a:gd name="connsiteX2" fmla="*/ 1153099 w 1153099"/>
              <a:gd name="connsiteY2" fmla="*/ 0 h 1153099"/>
              <a:gd name="connsiteX3" fmla="*/ 1153099 w 1153099"/>
              <a:gd name="connsiteY3" fmla="*/ 541957 h 1153099"/>
              <a:gd name="connsiteX4" fmla="*/ 1153099 w 1153099"/>
              <a:gd name="connsiteY4" fmla="*/ 1153099 h 1153099"/>
              <a:gd name="connsiteX5" fmla="*/ 576550 w 1153099"/>
              <a:gd name="connsiteY5" fmla="*/ 1153099 h 1153099"/>
              <a:gd name="connsiteX6" fmla="*/ 0 w 1153099"/>
              <a:gd name="connsiteY6" fmla="*/ 1153099 h 1153099"/>
              <a:gd name="connsiteX7" fmla="*/ 0 w 1153099"/>
              <a:gd name="connsiteY7" fmla="*/ 588080 h 1153099"/>
              <a:gd name="connsiteX8" fmla="*/ 0 w 1153099"/>
              <a:gd name="connsiteY8" fmla="*/ 0 h 1153099"/>
              <a:gd name="connsiteX9" fmla="*/ 144137 w 1153099"/>
              <a:gd name="connsiteY9" fmla="*/ 144137 h 1153099"/>
              <a:gd name="connsiteX10" fmla="*/ 550605 w 1153099"/>
              <a:gd name="connsiteY10" fmla="*/ 144137 h 1153099"/>
              <a:gd name="connsiteX11" fmla="*/ 1008962 w 1153099"/>
              <a:gd name="connsiteY11" fmla="*/ 144137 h 1153099"/>
              <a:gd name="connsiteX12" fmla="*/ 1008962 w 1153099"/>
              <a:gd name="connsiteY12" fmla="*/ 593846 h 1153099"/>
              <a:gd name="connsiteX13" fmla="*/ 1008962 w 1153099"/>
              <a:gd name="connsiteY13" fmla="*/ 1008962 h 1153099"/>
              <a:gd name="connsiteX14" fmla="*/ 585198 w 1153099"/>
              <a:gd name="connsiteY14" fmla="*/ 1008962 h 1153099"/>
              <a:gd name="connsiteX15" fmla="*/ 144137 w 1153099"/>
              <a:gd name="connsiteY15" fmla="*/ 1008962 h 1153099"/>
              <a:gd name="connsiteX16" fmla="*/ 144137 w 1153099"/>
              <a:gd name="connsiteY16" fmla="*/ 559253 h 1153099"/>
              <a:gd name="connsiteX17" fmla="*/ 144137 w 1153099"/>
              <a:gd name="connsiteY17" fmla="*/ 144137 h 1153099"/>
              <a:gd name="connsiteX18" fmla="*/ 0 w 1153099"/>
              <a:gd name="connsiteY18" fmla="*/ 0 h 1153099"/>
              <a:gd name="connsiteX19" fmla="*/ 144137 w 1153099"/>
              <a:gd name="connsiteY19" fmla="*/ 144137 h 1153099"/>
              <a:gd name="connsiteX20" fmla="*/ 0 w 1153099"/>
              <a:gd name="connsiteY20" fmla="*/ 1153099 h 1153099"/>
              <a:gd name="connsiteX21" fmla="*/ 144137 w 1153099"/>
              <a:gd name="connsiteY21" fmla="*/ 1008962 h 1153099"/>
              <a:gd name="connsiteX22" fmla="*/ 1153099 w 1153099"/>
              <a:gd name="connsiteY22" fmla="*/ 0 h 1153099"/>
              <a:gd name="connsiteX23" fmla="*/ 1008962 w 1153099"/>
              <a:gd name="connsiteY23" fmla="*/ 144137 h 1153099"/>
              <a:gd name="connsiteX24" fmla="*/ 1153099 w 1153099"/>
              <a:gd name="connsiteY24" fmla="*/ 1153099 h 1153099"/>
              <a:gd name="connsiteX25" fmla="*/ 1008962 w 1153099"/>
              <a:gd name="connsiteY25" fmla="*/ 1008962 h 115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153099" h="1153099" stroke="0" extrusionOk="0">
                <a:moveTo>
                  <a:pt x="144137" y="144137"/>
                </a:moveTo>
                <a:cubicBezTo>
                  <a:pt x="251616" y="142284"/>
                  <a:pt x="428970" y="154237"/>
                  <a:pt x="593846" y="144137"/>
                </a:cubicBezTo>
                <a:cubicBezTo>
                  <a:pt x="758722" y="134037"/>
                  <a:pt x="811902" y="160944"/>
                  <a:pt x="1008962" y="144137"/>
                </a:cubicBezTo>
                <a:cubicBezTo>
                  <a:pt x="1022114" y="239984"/>
                  <a:pt x="1021158" y="386918"/>
                  <a:pt x="1008962" y="550605"/>
                </a:cubicBezTo>
                <a:cubicBezTo>
                  <a:pt x="996766" y="714292"/>
                  <a:pt x="1021152" y="799840"/>
                  <a:pt x="1008962" y="1008962"/>
                </a:cubicBezTo>
                <a:cubicBezTo>
                  <a:pt x="881981" y="1004141"/>
                  <a:pt x="722876" y="1015051"/>
                  <a:pt x="559253" y="1008962"/>
                </a:cubicBezTo>
                <a:cubicBezTo>
                  <a:pt x="395630" y="1002873"/>
                  <a:pt x="272654" y="1014786"/>
                  <a:pt x="144137" y="1008962"/>
                </a:cubicBezTo>
                <a:cubicBezTo>
                  <a:pt x="129906" y="865991"/>
                  <a:pt x="161513" y="717204"/>
                  <a:pt x="144137" y="602494"/>
                </a:cubicBezTo>
                <a:cubicBezTo>
                  <a:pt x="126761" y="487784"/>
                  <a:pt x="125509" y="345405"/>
                  <a:pt x="144137" y="144137"/>
                </a:cubicBezTo>
                <a:close/>
              </a:path>
              <a:path w="1153099" h="1153099" fill="lightenLess" stroke="0" extrusionOk="0">
                <a:moveTo>
                  <a:pt x="0" y="0"/>
                </a:moveTo>
                <a:cubicBezTo>
                  <a:pt x="250991" y="23793"/>
                  <a:pt x="417000" y="-9994"/>
                  <a:pt x="541957" y="0"/>
                </a:cubicBezTo>
                <a:cubicBezTo>
                  <a:pt x="666914" y="9994"/>
                  <a:pt x="985348" y="-1170"/>
                  <a:pt x="1153099" y="0"/>
                </a:cubicBezTo>
                <a:cubicBezTo>
                  <a:pt x="1099394" y="57617"/>
                  <a:pt x="1046021" y="100570"/>
                  <a:pt x="1008962" y="144137"/>
                </a:cubicBezTo>
                <a:cubicBezTo>
                  <a:pt x="869151" y="135885"/>
                  <a:pt x="723065" y="140642"/>
                  <a:pt x="602494" y="144137"/>
                </a:cubicBezTo>
                <a:cubicBezTo>
                  <a:pt x="481923" y="147632"/>
                  <a:pt x="279668" y="153697"/>
                  <a:pt x="144137" y="144137"/>
                </a:cubicBezTo>
                <a:cubicBezTo>
                  <a:pt x="68300" y="80505"/>
                  <a:pt x="50540" y="50285"/>
                  <a:pt x="0" y="0"/>
                </a:cubicBezTo>
                <a:close/>
              </a:path>
              <a:path w="1153099" h="1153099" fill="darkenLess" stroke="0" extrusionOk="0">
                <a:moveTo>
                  <a:pt x="0" y="1153099"/>
                </a:moveTo>
                <a:cubicBezTo>
                  <a:pt x="58539" y="1087846"/>
                  <a:pt x="83858" y="1066681"/>
                  <a:pt x="144137" y="1008962"/>
                </a:cubicBezTo>
                <a:cubicBezTo>
                  <a:pt x="230323" y="1028623"/>
                  <a:pt x="434420" y="1025294"/>
                  <a:pt x="559253" y="1008962"/>
                </a:cubicBezTo>
                <a:cubicBezTo>
                  <a:pt x="684086" y="992630"/>
                  <a:pt x="790841" y="996247"/>
                  <a:pt x="1008962" y="1008962"/>
                </a:cubicBezTo>
                <a:cubicBezTo>
                  <a:pt x="1050954" y="1052884"/>
                  <a:pt x="1103325" y="1109039"/>
                  <a:pt x="1153099" y="1153099"/>
                </a:cubicBezTo>
                <a:cubicBezTo>
                  <a:pt x="910759" y="1176837"/>
                  <a:pt x="744979" y="1129666"/>
                  <a:pt x="576550" y="1153099"/>
                </a:cubicBezTo>
                <a:cubicBezTo>
                  <a:pt x="408121" y="1176532"/>
                  <a:pt x="269919" y="1151471"/>
                  <a:pt x="0" y="1153099"/>
                </a:cubicBezTo>
                <a:close/>
              </a:path>
              <a:path w="1153099" h="1153099" fill="lighten" stroke="0" extrusionOk="0">
                <a:moveTo>
                  <a:pt x="0" y="0"/>
                </a:moveTo>
                <a:cubicBezTo>
                  <a:pt x="62818" y="62839"/>
                  <a:pt x="94021" y="91372"/>
                  <a:pt x="144137" y="144137"/>
                </a:cubicBezTo>
                <a:cubicBezTo>
                  <a:pt x="133386" y="334103"/>
                  <a:pt x="153481" y="463071"/>
                  <a:pt x="144137" y="559253"/>
                </a:cubicBezTo>
                <a:cubicBezTo>
                  <a:pt x="134793" y="655435"/>
                  <a:pt x="161956" y="851990"/>
                  <a:pt x="144137" y="1008962"/>
                </a:cubicBezTo>
                <a:cubicBezTo>
                  <a:pt x="80137" y="1062861"/>
                  <a:pt x="60303" y="1086657"/>
                  <a:pt x="0" y="1153099"/>
                </a:cubicBezTo>
                <a:cubicBezTo>
                  <a:pt x="26719" y="930101"/>
                  <a:pt x="-11019" y="703787"/>
                  <a:pt x="0" y="588080"/>
                </a:cubicBezTo>
                <a:cubicBezTo>
                  <a:pt x="11019" y="472373"/>
                  <a:pt x="9626" y="118859"/>
                  <a:pt x="0" y="0"/>
                </a:cubicBezTo>
                <a:close/>
              </a:path>
              <a:path w="1153099" h="1153099" fill="darken" stroke="0" extrusionOk="0">
                <a:moveTo>
                  <a:pt x="1153099" y="0"/>
                </a:moveTo>
                <a:cubicBezTo>
                  <a:pt x="1171119" y="134655"/>
                  <a:pt x="1134594" y="453465"/>
                  <a:pt x="1153099" y="576550"/>
                </a:cubicBezTo>
                <a:cubicBezTo>
                  <a:pt x="1171605" y="699635"/>
                  <a:pt x="1137089" y="878036"/>
                  <a:pt x="1153099" y="1153099"/>
                </a:cubicBezTo>
                <a:cubicBezTo>
                  <a:pt x="1083435" y="1078883"/>
                  <a:pt x="1066487" y="1055411"/>
                  <a:pt x="1008962" y="1008962"/>
                </a:cubicBezTo>
                <a:cubicBezTo>
                  <a:pt x="992823" y="832767"/>
                  <a:pt x="1022097" y="768546"/>
                  <a:pt x="1008962" y="593846"/>
                </a:cubicBezTo>
                <a:cubicBezTo>
                  <a:pt x="995827" y="419146"/>
                  <a:pt x="1015923" y="299479"/>
                  <a:pt x="1008962" y="144137"/>
                </a:cubicBezTo>
                <a:cubicBezTo>
                  <a:pt x="1055666" y="106639"/>
                  <a:pt x="1092107" y="64964"/>
                  <a:pt x="1153099" y="0"/>
                </a:cubicBezTo>
                <a:close/>
              </a:path>
              <a:path w="1153099" h="1153099" fill="none" extrusionOk="0">
                <a:moveTo>
                  <a:pt x="0" y="0"/>
                </a:moveTo>
                <a:cubicBezTo>
                  <a:pt x="266614" y="11817"/>
                  <a:pt x="447862" y="26427"/>
                  <a:pt x="565019" y="0"/>
                </a:cubicBezTo>
                <a:cubicBezTo>
                  <a:pt x="682176" y="-26427"/>
                  <a:pt x="1015788" y="-10604"/>
                  <a:pt x="1153099" y="0"/>
                </a:cubicBezTo>
                <a:cubicBezTo>
                  <a:pt x="1163762" y="227174"/>
                  <a:pt x="1147182" y="349795"/>
                  <a:pt x="1153099" y="541957"/>
                </a:cubicBezTo>
                <a:cubicBezTo>
                  <a:pt x="1159016" y="734119"/>
                  <a:pt x="1130119" y="873855"/>
                  <a:pt x="1153099" y="1153099"/>
                </a:cubicBezTo>
                <a:cubicBezTo>
                  <a:pt x="1028808" y="1125527"/>
                  <a:pt x="863651" y="1134327"/>
                  <a:pt x="576550" y="1153099"/>
                </a:cubicBezTo>
                <a:cubicBezTo>
                  <a:pt x="289449" y="1171871"/>
                  <a:pt x="241643" y="1141625"/>
                  <a:pt x="0" y="1153099"/>
                </a:cubicBezTo>
                <a:cubicBezTo>
                  <a:pt x="-282" y="962421"/>
                  <a:pt x="15265" y="853837"/>
                  <a:pt x="0" y="588080"/>
                </a:cubicBezTo>
                <a:cubicBezTo>
                  <a:pt x="-15265" y="322323"/>
                  <a:pt x="21149" y="251131"/>
                  <a:pt x="0" y="0"/>
                </a:cubicBezTo>
                <a:close/>
                <a:moveTo>
                  <a:pt x="144137" y="144137"/>
                </a:moveTo>
                <a:cubicBezTo>
                  <a:pt x="283574" y="133093"/>
                  <a:pt x="396711" y="161126"/>
                  <a:pt x="550605" y="144137"/>
                </a:cubicBezTo>
                <a:cubicBezTo>
                  <a:pt x="704499" y="127148"/>
                  <a:pt x="827534" y="159824"/>
                  <a:pt x="1008962" y="144137"/>
                </a:cubicBezTo>
                <a:cubicBezTo>
                  <a:pt x="986539" y="351598"/>
                  <a:pt x="1009546" y="422317"/>
                  <a:pt x="1008962" y="593846"/>
                </a:cubicBezTo>
                <a:cubicBezTo>
                  <a:pt x="1008378" y="765375"/>
                  <a:pt x="994700" y="887916"/>
                  <a:pt x="1008962" y="1008962"/>
                </a:cubicBezTo>
                <a:cubicBezTo>
                  <a:pt x="904945" y="993985"/>
                  <a:pt x="725481" y="988280"/>
                  <a:pt x="585198" y="1008962"/>
                </a:cubicBezTo>
                <a:cubicBezTo>
                  <a:pt x="444915" y="1029644"/>
                  <a:pt x="345522" y="1001624"/>
                  <a:pt x="144137" y="1008962"/>
                </a:cubicBezTo>
                <a:cubicBezTo>
                  <a:pt x="122727" y="877889"/>
                  <a:pt x="139201" y="738615"/>
                  <a:pt x="144137" y="559253"/>
                </a:cubicBezTo>
                <a:cubicBezTo>
                  <a:pt x="149073" y="379891"/>
                  <a:pt x="134072" y="271376"/>
                  <a:pt x="144137" y="144137"/>
                </a:cubicBezTo>
                <a:close/>
                <a:moveTo>
                  <a:pt x="0" y="0"/>
                </a:moveTo>
                <a:cubicBezTo>
                  <a:pt x="61675" y="64514"/>
                  <a:pt x="99662" y="112194"/>
                  <a:pt x="144137" y="144137"/>
                </a:cubicBezTo>
                <a:moveTo>
                  <a:pt x="0" y="1153099"/>
                </a:moveTo>
                <a:cubicBezTo>
                  <a:pt x="38437" y="1124157"/>
                  <a:pt x="93404" y="1046991"/>
                  <a:pt x="144137" y="1008962"/>
                </a:cubicBezTo>
                <a:moveTo>
                  <a:pt x="1153099" y="0"/>
                </a:moveTo>
                <a:cubicBezTo>
                  <a:pt x="1074941" y="65442"/>
                  <a:pt x="1049259" y="100854"/>
                  <a:pt x="1008962" y="144137"/>
                </a:cubicBezTo>
                <a:moveTo>
                  <a:pt x="1153099" y="1153099"/>
                </a:moveTo>
                <a:cubicBezTo>
                  <a:pt x="1119419" y="1127368"/>
                  <a:pt x="1050769" y="1039570"/>
                  <a:pt x="1008962" y="1008962"/>
                </a:cubicBezTo>
              </a:path>
              <a:path w="1153099" h="1153099" fill="none" stroke="0" extrusionOk="0">
                <a:moveTo>
                  <a:pt x="0" y="0"/>
                </a:moveTo>
                <a:cubicBezTo>
                  <a:pt x="250437" y="28805"/>
                  <a:pt x="294432" y="23370"/>
                  <a:pt x="576550" y="0"/>
                </a:cubicBezTo>
                <a:cubicBezTo>
                  <a:pt x="858668" y="-23370"/>
                  <a:pt x="960665" y="-4337"/>
                  <a:pt x="1153099" y="0"/>
                </a:cubicBezTo>
                <a:cubicBezTo>
                  <a:pt x="1126378" y="270378"/>
                  <a:pt x="1134867" y="358432"/>
                  <a:pt x="1153099" y="588080"/>
                </a:cubicBezTo>
                <a:cubicBezTo>
                  <a:pt x="1171331" y="817728"/>
                  <a:pt x="1141541" y="935590"/>
                  <a:pt x="1153099" y="1153099"/>
                </a:cubicBezTo>
                <a:cubicBezTo>
                  <a:pt x="974739" y="1148817"/>
                  <a:pt x="834971" y="1164408"/>
                  <a:pt x="611142" y="1153099"/>
                </a:cubicBezTo>
                <a:cubicBezTo>
                  <a:pt x="387313" y="1141790"/>
                  <a:pt x="292266" y="1175250"/>
                  <a:pt x="0" y="1153099"/>
                </a:cubicBezTo>
                <a:cubicBezTo>
                  <a:pt x="-25737" y="926213"/>
                  <a:pt x="-27442" y="871306"/>
                  <a:pt x="0" y="599611"/>
                </a:cubicBezTo>
                <a:cubicBezTo>
                  <a:pt x="27442" y="327916"/>
                  <a:pt x="14635" y="288657"/>
                  <a:pt x="0" y="0"/>
                </a:cubicBezTo>
                <a:close/>
                <a:moveTo>
                  <a:pt x="144137" y="144137"/>
                </a:moveTo>
                <a:cubicBezTo>
                  <a:pt x="353833" y="138013"/>
                  <a:pt x="439011" y="138331"/>
                  <a:pt x="567901" y="144137"/>
                </a:cubicBezTo>
                <a:cubicBezTo>
                  <a:pt x="696791" y="149943"/>
                  <a:pt x="859579" y="159926"/>
                  <a:pt x="1008962" y="144137"/>
                </a:cubicBezTo>
                <a:cubicBezTo>
                  <a:pt x="1013071" y="302734"/>
                  <a:pt x="1015386" y="412943"/>
                  <a:pt x="1008962" y="593846"/>
                </a:cubicBezTo>
                <a:cubicBezTo>
                  <a:pt x="1002538" y="774749"/>
                  <a:pt x="991162" y="910230"/>
                  <a:pt x="1008962" y="1008962"/>
                </a:cubicBezTo>
                <a:cubicBezTo>
                  <a:pt x="875388" y="1007828"/>
                  <a:pt x="775226" y="989476"/>
                  <a:pt x="593846" y="1008962"/>
                </a:cubicBezTo>
                <a:cubicBezTo>
                  <a:pt x="412466" y="1028448"/>
                  <a:pt x="350774" y="1003089"/>
                  <a:pt x="144137" y="1008962"/>
                </a:cubicBezTo>
                <a:cubicBezTo>
                  <a:pt x="164609" y="925517"/>
                  <a:pt x="154607" y="709457"/>
                  <a:pt x="144137" y="593846"/>
                </a:cubicBezTo>
                <a:cubicBezTo>
                  <a:pt x="133667" y="478235"/>
                  <a:pt x="155691" y="244670"/>
                  <a:pt x="144137" y="144137"/>
                </a:cubicBezTo>
                <a:close/>
                <a:moveTo>
                  <a:pt x="0" y="0"/>
                </a:moveTo>
                <a:cubicBezTo>
                  <a:pt x="26801" y="37047"/>
                  <a:pt x="78659" y="87482"/>
                  <a:pt x="144137" y="144137"/>
                </a:cubicBezTo>
                <a:moveTo>
                  <a:pt x="0" y="1153099"/>
                </a:moveTo>
                <a:cubicBezTo>
                  <a:pt x="33881" y="1108144"/>
                  <a:pt x="83960" y="1062385"/>
                  <a:pt x="144137" y="1008962"/>
                </a:cubicBezTo>
                <a:moveTo>
                  <a:pt x="1153099" y="0"/>
                </a:moveTo>
                <a:cubicBezTo>
                  <a:pt x="1117127" y="22806"/>
                  <a:pt x="1085087" y="79464"/>
                  <a:pt x="1008962" y="144137"/>
                </a:cubicBezTo>
                <a:moveTo>
                  <a:pt x="1153099" y="1153099"/>
                </a:moveTo>
                <a:cubicBezTo>
                  <a:pt x="1109474" y="1122791"/>
                  <a:pt x="1067466" y="1059240"/>
                  <a:pt x="1008962" y="1008962"/>
                </a:cubicBezTo>
              </a:path>
            </a:pathLst>
          </a:custGeom>
          <a:solidFill>
            <a:srgbClr val="767171"/>
          </a:solidFill>
          <a:ln w="28575">
            <a:solidFill>
              <a:srgbClr val="2B2B2B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719041012">
                  <a:prstGeom prst="bevel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0AAE5B-5BBE-12DF-34EB-1C0B96A43AC2}"/>
              </a:ext>
            </a:extLst>
          </p:cNvPr>
          <p:cNvSpPr/>
          <p:nvPr/>
        </p:nvSpPr>
        <p:spPr>
          <a:xfrm>
            <a:off x="5232902" y="3780878"/>
            <a:ext cx="1153099" cy="11530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>
            <a:solidFill>
              <a:schemeClr val="accent1">
                <a:lumMod val="60000"/>
                <a:lumOff val="4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F0C8647-3E32-9594-B2AA-6A61ACE57492}"/>
              </a:ext>
            </a:extLst>
          </p:cNvPr>
          <p:cNvSpPr/>
          <p:nvPr/>
        </p:nvSpPr>
        <p:spPr>
          <a:xfrm>
            <a:off x="6937825" y="3780878"/>
            <a:ext cx="1153099" cy="11530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76200">
            <a:solidFill>
              <a:srgbClr val="CC3300"/>
            </a:solidFill>
            <a:prstDash val="dash"/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3ED58AC-F3BC-1B63-A6CF-6EADBED906F3}"/>
              </a:ext>
            </a:extLst>
          </p:cNvPr>
          <p:cNvSpPr/>
          <p:nvPr/>
        </p:nvSpPr>
        <p:spPr>
          <a:xfrm>
            <a:off x="8655111" y="3780878"/>
            <a:ext cx="1153099" cy="11530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1575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그룹 53">
            <a:extLst>
              <a:ext uri="{FF2B5EF4-FFF2-40B4-BE49-F238E27FC236}">
                <a16:creationId xmlns:a16="http://schemas.microsoft.com/office/drawing/2014/main" id="{5D09A2FA-FF81-56A0-AD4F-35C642CBCBA5}"/>
              </a:ext>
            </a:extLst>
          </p:cNvPr>
          <p:cNvGrpSpPr/>
          <p:nvPr/>
        </p:nvGrpSpPr>
        <p:grpSpPr>
          <a:xfrm>
            <a:off x="0" y="0"/>
            <a:ext cx="2306198" cy="2306198"/>
            <a:chOff x="0" y="0"/>
            <a:chExt cx="2306198" cy="2306198"/>
          </a:xfrm>
        </p:grpSpPr>
        <p:sp>
          <p:nvSpPr>
            <p:cNvPr id="2" name="사각형: 빗면 1">
              <a:extLst>
                <a:ext uri="{FF2B5EF4-FFF2-40B4-BE49-F238E27FC236}">
                  <a16:creationId xmlns:a16="http://schemas.microsoft.com/office/drawing/2014/main" id="{4C3145F5-CDE4-CCBA-E1C9-1261DA72123F}"/>
                </a:ext>
              </a:extLst>
            </p:cNvPr>
            <p:cNvSpPr/>
            <p:nvPr/>
          </p:nvSpPr>
          <p:spPr>
            <a:xfrm>
              <a:off x="0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사각형: 빗면 2">
              <a:extLst>
                <a:ext uri="{FF2B5EF4-FFF2-40B4-BE49-F238E27FC236}">
                  <a16:creationId xmlns:a16="http://schemas.microsoft.com/office/drawing/2014/main" id="{128A8B12-618D-ED75-6A2A-86C0B28CD828}"/>
                </a:ext>
              </a:extLst>
            </p:cNvPr>
            <p:cNvSpPr/>
            <p:nvPr/>
          </p:nvSpPr>
          <p:spPr>
            <a:xfrm>
              <a:off x="1153099" y="0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사각형: 빗면 4">
              <a:extLst>
                <a:ext uri="{FF2B5EF4-FFF2-40B4-BE49-F238E27FC236}">
                  <a16:creationId xmlns:a16="http://schemas.microsoft.com/office/drawing/2014/main" id="{7E23D35F-7D94-5C4C-3946-2240C8FBEB10}"/>
                </a:ext>
              </a:extLst>
            </p:cNvPr>
            <p:cNvSpPr/>
            <p:nvPr/>
          </p:nvSpPr>
          <p:spPr>
            <a:xfrm>
              <a:off x="0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빗면 5">
              <a:extLst>
                <a:ext uri="{FF2B5EF4-FFF2-40B4-BE49-F238E27FC236}">
                  <a16:creationId xmlns:a16="http://schemas.microsoft.com/office/drawing/2014/main" id="{13DD308D-59DA-8B3F-8323-B8C4768FD55F}"/>
                </a:ext>
              </a:extLst>
            </p:cNvPr>
            <p:cNvSpPr/>
            <p:nvPr/>
          </p:nvSpPr>
          <p:spPr>
            <a:xfrm>
              <a:off x="1153099" y="1153099"/>
              <a:ext cx="1153099" cy="1153099"/>
            </a:xfrm>
            <a:prstGeom prst="bevel">
              <a:avLst/>
            </a:prstGeom>
            <a:solidFill>
              <a:srgbClr val="2B2B2B"/>
            </a:solidFill>
            <a:ln w="28575">
              <a:solidFill>
                <a:srgbClr val="76717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E5A3FD4-EF6D-DCF4-7ECA-56C18D559AC3}"/>
              </a:ext>
            </a:extLst>
          </p:cNvPr>
          <p:cNvGrpSpPr/>
          <p:nvPr/>
        </p:nvGrpSpPr>
        <p:grpSpPr>
          <a:xfrm>
            <a:off x="3459297" y="0"/>
            <a:ext cx="2306198" cy="2306198"/>
            <a:chOff x="4707802" y="1463191"/>
            <a:chExt cx="2306198" cy="230619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5082734-8907-307D-823F-14949EC17041}"/>
                </a:ext>
              </a:extLst>
            </p:cNvPr>
            <p:cNvSpPr/>
            <p:nvPr/>
          </p:nvSpPr>
          <p:spPr>
            <a:xfrm>
              <a:off x="4707802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02D169D-DCEF-2BBA-4F96-44F01ACBB664}"/>
                </a:ext>
              </a:extLst>
            </p:cNvPr>
            <p:cNvSpPr/>
            <p:nvPr/>
          </p:nvSpPr>
          <p:spPr>
            <a:xfrm>
              <a:off x="5860901" y="1463191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C2CF67F-D7C0-9686-90BC-8A90C2801339}"/>
                </a:ext>
              </a:extLst>
            </p:cNvPr>
            <p:cNvSpPr/>
            <p:nvPr/>
          </p:nvSpPr>
          <p:spPr>
            <a:xfrm>
              <a:off x="4707802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DC78433-EBEC-0D88-1BFA-DABF7CF141F3}"/>
                </a:ext>
              </a:extLst>
            </p:cNvPr>
            <p:cNvSpPr/>
            <p:nvPr/>
          </p:nvSpPr>
          <p:spPr>
            <a:xfrm>
              <a:off x="5860901" y="2616290"/>
              <a:ext cx="1153099" cy="1153099"/>
            </a:xfrm>
            <a:prstGeom prst="rect">
              <a:avLst/>
            </a:prstGeom>
            <a:solidFill>
              <a:srgbClr val="767171"/>
            </a:solidFill>
            <a:ln w="28575">
              <a:solidFill>
                <a:srgbClr val="2B2B2B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18888205-9546-330C-1336-F26FBF892EC5}"/>
              </a:ext>
            </a:extLst>
          </p:cNvPr>
          <p:cNvGrpSpPr/>
          <p:nvPr/>
        </p:nvGrpSpPr>
        <p:grpSpPr>
          <a:xfrm>
            <a:off x="2306198" y="3459297"/>
            <a:ext cx="3459296" cy="2306198"/>
            <a:chOff x="2306198" y="3459297"/>
            <a:chExt cx="3459296" cy="2306198"/>
          </a:xfrm>
          <a:solidFill>
            <a:srgbClr val="385723"/>
          </a:solidFill>
        </p:grpSpPr>
        <p:sp>
          <p:nvSpPr>
            <p:cNvPr id="13" name="사각형: 빗면 12">
              <a:extLst>
                <a:ext uri="{FF2B5EF4-FFF2-40B4-BE49-F238E27FC236}">
                  <a16:creationId xmlns:a16="http://schemas.microsoft.com/office/drawing/2014/main" id="{5D852668-38D1-8C5F-4E7F-E4527592898D}"/>
                </a:ext>
              </a:extLst>
            </p:cNvPr>
            <p:cNvSpPr/>
            <p:nvPr/>
          </p:nvSpPr>
          <p:spPr>
            <a:xfrm>
              <a:off x="2306198" y="3459297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사각형: 빗면 13">
              <a:extLst>
                <a:ext uri="{FF2B5EF4-FFF2-40B4-BE49-F238E27FC236}">
                  <a16:creationId xmlns:a16="http://schemas.microsoft.com/office/drawing/2014/main" id="{B4D4B594-0248-64F0-561D-E945ACC1357B}"/>
                </a:ext>
              </a:extLst>
            </p:cNvPr>
            <p:cNvSpPr/>
            <p:nvPr/>
          </p:nvSpPr>
          <p:spPr>
            <a:xfrm>
              <a:off x="3459296" y="3459297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사각형: 빗면 14">
              <a:extLst>
                <a:ext uri="{FF2B5EF4-FFF2-40B4-BE49-F238E27FC236}">
                  <a16:creationId xmlns:a16="http://schemas.microsoft.com/office/drawing/2014/main" id="{6961EF21-FA88-C789-70C0-2F0ACD5AC334}"/>
                </a:ext>
              </a:extLst>
            </p:cNvPr>
            <p:cNvSpPr/>
            <p:nvPr/>
          </p:nvSpPr>
          <p:spPr>
            <a:xfrm>
              <a:off x="3459295" y="4612396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사각형: 빗면 15">
              <a:extLst>
                <a:ext uri="{FF2B5EF4-FFF2-40B4-BE49-F238E27FC236}">
                  <a16:creationId xmlns:a16="http://schemas.microsoft.com/office/drawing/2014/main" id="{5BFF6FCD-397C-B814-FC70-0254A6F9EE5D}"/>
                </a:ext>
              </a:extLst>
            </p:cNvPr>
            <p:cNvSpPr/>
            <p:nvPr/>
          </p:nvSpPr>
          <p:spPr>
            <a:xfrm>
              <a:off x="4612395" y="4612396"/>
              <a:ext cx="1153099" cy="1153099"/>
            </a:xfrm>
            <a:prstGeom prst="bevel">
              <a:avLst/>
            </a:prstGeom>
            <a:grpFill/>
            <a:ln w="28575">
              <a:solidFill>
                <a:srgbClr val="E2F0D9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719041012">
                    <a:custGeom>
                      <a:avLst/>
                      <a:gdLst>
                        <a:gd name="connsiteX0" fmla="*/ 144137 w 1153099"/>
                        <a:gd name="connsiteY0" fmla="*/ 144137 h 1153099"/>
                        <a:gd name="connsiteX1" fmla="*/ 593846 w 1153099"/>
                        <a:gd name="connsiteY1" fmla="*/ 144137 h 1153099"/>
                        <a:gd name="connsiteX2" fmla="*/ 1008962 w 1153099"/>
                        <a:gd name="connsiteY2" fmla="*/ 144137 h 1153099"/>
                        <a:gd name="connsiteX3" fmla="*/ 1008962 w 1153099"/>
                        <a:gd name="connsiteY3" fmla="*/ 550605 h 1153099"/>
                        <a:gd name="connsiteX4" fmla="*/ 1008962 w 1153099"/>
                        <a:gd name="connsiteY4" fmla="*/ 1008962 h 1153099"/>
                        <a:gd name="connsiteX5" fmla="*/ 559253 w 1153099"/>
                        <a:gd name="connsiteY5" fmla="*/ 1008962 h 1153099"/>
                        <a:gd name="connsiteX6" fmla="*/ 144137 w 1153099"/>
                        <a:gd name="connsiteY6" fmla="*/ 1008962 h 1153099"/>
                        <a:gd name="connsiteX7" fmla="*/ 144137 w 1153099"/>
                        <a:gd name="connsiteY7" fmla="*/ 602494 h 1153099"/>
                        <a:gd name="connsiteX8" fmla="*/ 144137 w 1153099"/>
                        <a:gd name="connsiteY8" fmla="*/ 144137 h 1153099"/>
                        <a:gd name="connsiteX0" fmla="*/ 0 w 1153099"/>
                        <a:gd name="connsiteY0" fmla="*/ 0 h 1153099"/>
                        <a:gd name="connsiteX1" fmla="*/ 541957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008962 w 1153099"/>
                        <a:gd name="connsiteY3" fmla="*/ 144137 h 1153099"/>
                        <a:gd name="connsiteX4" fmla="*/ 602494 w 1153099"/>
                        <a:gd name="connsiteY4" fmla="*/ 144137 h 1153099"/>
                        <a:gd name="connsiteX5" fmla="*/ 144137 w 1153099"/>
                        <a:gd name="connsiteY5" fmla="*/ 144137 h 1153099"/>
                        <a:gd name="connsiteX6" fmla="*/ 0 w 1153099"/>
                        <a:gd name="connsiteY6" fmla="*/ 0 h 1153099"/>
                        <a:gd name="connsiteX0" fmla="*/ 0 w 1153099"/>
                        <a:gd name="connsiteY0" fmla="*/ 1153099 h 1153099"/>
                        <a:gd name="connsiteX1" fmla="*/ 144137 w 1153099"/>
                        <a:gd name="connsiteY1" fmla="*/ 1008962 h 1153099"/>
                        <a:gd name="connsiteX2" fmla="*/ 559253 w 1153099"/>
                        <a:gd name="connsiteY2" fmla="*/ 1008962 h 1153099"/>
                        <a:gd name="connsiteX3" fmla="*/ 1008962 w 1153099"/>
                        <a:gd name="connsiteY3" fmla="*/ 1008962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0" fmla="*/ 0 w 1153099"/>
                        <a:gd name="connsiteY0" fmla="*/ 0 h 1153099"/>
                        <a:gd name="connsiteX1" fmla="*/ 144137 w 1153099"/>
                        <a:gd name="connsiteY1" fmla="*/ 144137 h 1153099"/>
                        <a:gd name="connsiteX2" fmla="*/ 144137 w 1153099"/>
                        <a:gd name="connsiteY2" fmla="*/ 559253 h 1153099"/>
                        <a:gd name="connsiteX3" fmla="*/ 144137 w 1153099"/>
                        <a:gd name="connsiteY3" fmla="*/ 1008962 h 1153099"/>
                        <a:gd name="connsiteX4" fmla="*/ 0 w 1153099"/>
                        <a:gd name="connsiteY4" fmla="*/ 1153099 h 1153099"/>
                        <a:gd name="connsiteX5" fmla="*/ 0 w 1153099"/>
                        <a:gd name="connsiteY5" fmla="*/ 588080 h 1153099"/>
                        <a:gd name="connsiteX6" fmla="*/ 0 w 1153099"/>
                        <a:gd name="connsiteY6" fmla="*/ 0 h 1153099"/>
                        <a:gd name="connsiteX0" fmla="*/ 1153099 w 1153099"/>
                        <a:gd name="connsiteY0" fmla="*/ 0 h 1153099"/>
                        <a:gd name="connsiteX1" fmla="*/ 1153099 w 1153099"/>
                        <a:gd name="connsiteY1" fmla="*/ 576550 h 1153099"/>
                        <a:gd name="connsiteX2" fmla="*/ 1153099 w 1153099"/>
                        <a:gd name="connsiteY2" fmla="*/ 1153099 h 1153099"/>
                        <a:gd name="connsiteX3" fmla="*/ 1008962 w 1153099"/>
                        <a:gd name="connsiteY3" fmla="*/ 1008962 h 1153099"/>
                        <a:gd name="connsiteX4" fmla="*/ 1008962 w 1153099"/>
                        <a:gd name="connsiteY4" fmla="*/ 593846 h 1153099"/>
                        <a:gd name="connsiteX5" fmla="*/ 1008962 w 1153099"/>
                        <a:gd name="connsiteY5" fmla="*/ 144137 h 1153099"/>
                        <a:gd name="connsiteX6" fmla="*/ 1153099 w 1153099"/>
                        <a:gd name="connsiteY6" fmla="*/ 0 h 1153099"/>
                        <a:gd name="connsiteX0" fmla="*/ 0 w 1153099"/>
                        <a:gd name="connsiteY0" fmla="*/ 0 h 1153099"/>
                        <a:gd name="connsiteX1" fmla="*/ 565019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76550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  <a:gd name="connsiteX9" fmla="*/ 144137 w 1153099"/>
                        <a:gd name="connsiteY9" fmla="*/ 144137 h 1153099"/>
                        <a:gd name="connsiteX10" fmla="*/ 550605 w 1153099"/>
                        <a:gd name="connsiteY10" fmla="*/ 144137 h 1153099"/>
                        <a:gd name="connsiteX11" fmla="*/ 1008962 w 1153099"/>
                        <a:gd name="connsiteY11" fmla="*/ 144137 h 1153099"/>
                        <a:gd name="connsiteX12" fmla="*/ 1008962 w 1153099"/>
                        <a:gd name="connsiteY12" fmla="*/ 593846 h 1153099"/>
                        <a:gd name="connsiteX13" fmla="*/ 1008962 w 1153099"/>
                        <a:gd name="connsiteY13" fmla="*/ 1008962 h 1153099"/>
                        <a:gd name="connsiteX14" fmla="*/ 585198 w 1153099"/>
                        <a:gd name="connsiteY14" fmla="*/ 1008962 h 1153099"/>
                        <a:gd name="connsiteX15" fmla="*/ 144137 w 1153099"/>
                        <a:gd name="connsiteY15" fmla="*/ 1008962 h 1153099"/>
                        <a:gd name="connsiteX16" fmla="*/ 144137 w 1153099"/>
                        <a:gd name="connsiteY16" fmla="*/ 559253 h 1153099"/>
                        <a:gd name="connsiteX17" fmla="*/ 144137 w 1153099"/>
                        <a:gd name="connsiteY17" fmla="*/ 144137 h 1153099"/>
                        <a:gd name="connsiteX18" fmla="*/ 0 w 1153099"/>
                        <a:gd name="connsiteY18" fmla="*/ 0 h 1153099"/>
                        <a:gd name="connsiteX19" fmla="*/ 144137 w 1153099"/>
                        <a:gd name="connsiteY19" fmla="*/ 144137 h 1153099"/>
                        <a:gd name="connsiteX20" fmla="*/ 0 w 1153099"/>
                        <a:gd name="connsiteY20" fmla="*/ 1153099 h 1153099"/>
                        <a:gd name="connsiteX21" fmla="*/ 144137 w 1153099"/>
                        <a:gd name="connsiteY21" fmla="*/ 1008962 h 1153099"/>
                        <a:gd name="connsiteX22" fmla="*/ 1153099 w 1153099"/>
                        <a:gd name="connsiteY22" fmla="*/ 0 h 1153099"/>
                        <a:gd name="connsiteX23" fmla="*/ 1008962 w 1153099"/>
                        <a:gd name="connsiteY23" fmla="*/ 144137 h 1153099"/>
                        <a:gd name="connsiteX24" fmla="*/ 1153099 w 1153099"/>
                        <a:gd name="connsiteY24" fmla="*/ 1153099 h 1153099"/>
                        <a:gd name="connsiteX25" fmla="*/ 1008962 w 1153099"/>
                        <a:gd name="connsiteY25" fmla="*/ 1008962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153099" h="1153099" stroke="0" extrusionOk="0">
                          <a:moveTo>
                            <a:pt x="144137" y="144137"/>
                          </a:moveTo>
                          <a:cubicBezTo>
                            <a:pt x="251616" y="142284"/>
                            <a:pt x="428970" y="154237"/>
                            <a:pt x="593846" y="144137"/>
                          </a:cubicBezTo>
                          <a:cubicBezTo>
                            <a:pt x="758722" y="134037"/>
                            <a:pt x="811902" y="160944"/>
                            <a:pt x="1008962" y="144137"/>
                          </a:cubicBezTo>
                          <a:cubicBezTo>
                            <a:pt x="1022114" y="239984"/>
                            <a:pt x="1021158" y="386918"/>
                            <a:pt x="1008962" y="550605"/>
                          </a:cubicBezTo>
                          <a:cubicBezTo>
                            <a:pt x="996766" y="714292"/>
                            <a:pt x="1021152" y="799840"/>
                            <a:pt x="1008962" y="1008962"/>
                          </a:cubicBezTo>
                          <a:cubicBezTo>
                            <a:pt x="881981" y="1004141"/>
                            <a:pt x="722876" y="1015051"/>
                            <a:pt x="559253" y="1008962"/>
                          </a:cubicBezTo>
                          <a:cubicBezTo>
                            <a:pt x="395630" y="1002873"/>
                            <a:pt x="272654" y="1014786"/>
                            <a:pt x="144137" y="1008962"/>
                          </a:cubicBezTo>
                          <a:cubicBezTo>
                            <a:pt x="129906" y="865991"/>
                            <a:pt x="161513" y="717204"/>
                            <a:pt x="144137" y="602494"/>
                          </a:cubicBezTo>
                          <a:cubicBezTo>
                            <a:pt x="126761" y="487784"/>
                            <a:pt x="125509" y="345405"/>
                            <a:pt x="144137" y="144137"/>
                          </a:cubicBezTo>
                          <a:close/>
                        </a:path>
                        <a:path w="1153099" h="1153099" fill="lightenLess" stroke="0" extrusionOk="0">
                          <a:moveTo>
                            <a:pt x="0" y="0"/>
                          </a:moveTo>
                          <a:cubicBezTo>
                            <a:pt x="250991" y="23793"/>
                            <a:pt x="417000" y="-9994"/>
                            <a:pt x="541957" y="0"/>
                          </a:cubicBezTo>
                          <a:cubicBezTo>
                            <a:pt x="666914" y="9994"/>
                            <a:pt x="985348" y="-1170"/>
                            <a:pt x="1153099" y="0"/>
                          </a:cubicBezTo>
                          <a:cubicBezTo>
                            <a:pt x="1099394" y="57617"/>
                            <a:pt x="1046021" y="100570"/>
                            <a:pt x="1008962" y="144137"/>
                          </a:cubicBezTo>
                          <a:cubicBezTo>
                            <a:pt x="869151" y="135885"/>
                            <a:pt x="723065" y="140642"/>
                            <a:pt x="602494" y="144137"/>
                          </a:cubicBezTo>
                          <a:cubicBezTo>
                            <a:pt x="481923" y="147632"/>
                            <a:pt x="279668" y="153697"/>
                            <a:pt x="144137" y="144137"/>
                          </a:cubicBezTo>
                          <a:cubicBezTo>
                            <a:pt x="68300" y="80505"/>
                            <a:pt x="50540" y="50285"/>
                            <a:pt x="0" y="0"/>
                          </a:cubicBezTo>
                          <a:close/>
                        </a:path>
                        <a:path w="1153099" h="1153099" fill="darkenLess" stroke="0" extrusionOk="0">
                          <a:moveTo>
                            <a:pt x="0" y="1153099"/>
                          </a:moveTo>
                          <a:cubicBezTo>
                            <a:pt x="58539" y="1087846"/>
                            <a:pt x="83858" y="1066681"/>
                            <a:pt x="144137" y="1008962"/>
                          </a:cubicBezTo>
                          <a:cubicBezTo>
                            <a:pt x="230323" y="1028623"/>
                            <a:pt x="434420" y="1025294"/>
                            <a:pt x="559253" y="1008962"/>
                          </a:cubicBezTo>
                          <a:cubicBezTo>
                            <a:pt x="684086" y="992630"/>
                            <a:pt x="790841" y="996247"/>
                            <a:pt x="1008962" y="1008962"/>
                          </a:cubicBezTo>
                          <a:cubicBezTo>
                            <a:pt x="1050954" y="1052884"/>
                            <a:pt x="1103325" y="1109039"/>
                            <a:pt x="1153099" y="1153099"/>
                          </a:cubicBezTo>
                          <a:cubicBezTo>
                            <a:pt x="910759" y="1176837"/>
                            <a:pt x="744979" y="1129666"/>
                            <a:pt x="576550" y="1153099"/>
                          </a:cubicBezTo>
                          <a:cubicBezTo>
                            <a:pt x="408121" y="1176532"/>
                            <a:pt x="269919" y="1151471"/>
                            <a:pt x="0" y="1153099"/>
                          </a:cubicBezTo>
                          <a:close/>
                        </a:path>
                        <a:path w="1153099" h="1153099" fill="lighten" stroke="0" extrusionOk="0">
                          <a:moveTo>
                            <a:pt x="0" y="0"/>
                          </a:moveTo>
                          <a:cubicBezTo>
                            <a:pt x="62818" y="62839"/>
                            <a:pt x="94021" y="91372"/>
                            <a:pt x="144137" y="144137"/>
                          </a:cubicBezTo>
                          <a:cubicBezTo>
                            <a:pt x="133386" y="334103"/>
                            <a:pt x="153481" y="463071"/>
                            <a:pt x="144137" y="559253"/>
                          </a:cubicBezTo>
                          <a:cubicBezTo>
                            <a:pt x="134793" y="655435"/>
                            <a:pt x="161956" y="851990"/>
                            <a:pt x="144137" y="1008962"/>
                          </a:cubicBezTo>
                          <a:cubicBezTo>
                            <a:pt x="80137" y="1062861"/>
                            <a:pt x="60303" y="1086657"/>
                            <a:pt x="0" y="1153099"/>
                          </a:cubicBezTo>
                          <a:cubicBezTo>
                            <a:pt x="26719" y="930101"/>
                            <a:pt x="-11019" y="703787"/>
                            <a:pt x="0" y="588080"/>
                          </a:cubicBezTo>
                          <a:cubicBezTo>
                            <a:pt x="11019" y="472373"/>
                            <a:pt x="9626" y="118859"/>
                            <a:pt x="0" y="0"/>
                          </a:cubicBezTo>
                          <a:close/>
                        </a:path>
                        <a:path w="1153099" h="1153099" fill="darken" stroke="0" extrusionOk="0">
                          <a:moveTo>
                            <a:pt x="1153099" y="0"/>
                          </a:moveTo>
                          <a:cubicBezTo>
                            <a:pt x="1171119" y="134655"/>
                            <a:pt x="1134594" y="453465"/>
                            <a:pt x="1153099" y="576550"/>
                          </a:cubicBezTo>
                          <a:cubicBezTo>
                            <a:pt x="1171605" y="699635"/>
                            <a:pt x="1137089" y="878036"/>
                            <a:pt x="1153099" y="1153099"/>
                          </a:cubicBezTo>
                          <a:cubicBezTo>
                            <a:pt x="1083435" y="1078883"/>
                            <a:pt x="1066487" y="1055411"/>
                            <a:pt x="1008962" y="1008962"/>
                          </a:cubicBezTo>
                          <a:cubicBezTo>
                            <a:pt x="992823" y="832767"/>
                            <a:pt x="1022097" y="768546"/>
                            <a:pt x="1008962" y="593846"/>
                          </a:cubicBezTo>
                          <a:cubicBezTo>
                            <a:pt x="995827" y="419146"/>
                            <a:pt x="1015923" y="299479"/>
                            <a:pt x="1008962" y="144137"/>
                          </a:cubicBezTo>
                          <a:cubicBezTo>
                            <a:pt x="1055666" y="106639"/>
                            <a:pt x="1092107" y="64964"/>
                            <a:pt x="1153099" y="0"/>
                          </a:cubicBezTo>
                          <a:close/>
                        </a:path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66614" y="11817"/>
                            <a:pt x="447862" y="26427"/>
                            <a:pt x="565019" y="0"/>
                          </a:cubicBezTo>
                          <a:cubicBezTo>
                            <a:pt x="682176" y="-26427"/>
                            <a:pt x="1015788" y="-10604"/>
                            <a:pt x="1153099" y="0"/>
                          </a:cubicBezTo>
                          <a:cubicBezTo>
                            <a:pt x="1163762" y="227174"/>
                            <a:pt x="1147182" y="349795"/>
                            <a:pt x="1153099" y="541957"/>
                          </a:cubicBezTo>
                          <a:cubicBezTo>
                            <a:pt x="1159016" y="734119"/>
                            <a:pt x="1130119" y="873855"/>
                            <a:pt x="1153099" y="1153099"/>
                          </a:cubicBezTo>
                          <a:cubicBezTo>
                            <a:pt x="1028808" y="1125527"/>
                            <a:pt x="863651" y="1134327"/>
                            <a:pt x="576550" y="1153099"/>
                          </a:cubicBezTo>
                          <a:cubicBezTo>
                            <a:pt x="289449" y="1171871"/>
                            <a:pt x="241643" y="1141625"/>
                            <a:pt x="0" y="1153099"/>
                          </a:cubicBezTo>
                          <a:cubicBezTo>
                            <a:pt x="-282" y="962421"/>
                            <a:pt x="15265" y="853837"/>
                            <a:pt x="0" y="588080"/>
                          </a:cubicBezTo>
                          <a:cubicBezTo>
                            <a:pt x="-15265" y="322323"/>
                            <a:pt x="21149" y="251131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283574" y="133093"/>
                            <a:pt x="396711" y="161126"/>
                            <a:pt x="550605" y="144137"/>
                          </a:cubicBezTo>
                          <a:cubicBezTo>
                            <a:pt x="704499" y="127148"/>
                            <a:pt x="827534" y="159824"/>
                            <a:pt x="1008962" y="144137"/>
                          </a:cubicBezTo>
                          <a:cubicBezTo>
                            <a:pt x="986539" y="351598"/>
                            <a:pt x="1009546" y="422317"/>
                            <a:pt x="1008962" y="593846"/>
                          </a:cubicBezTo>
                          <a:cubicBezTo>
                            <a:pt x="1008378" y="765375"/>
                            <a:pt x="994700" y="887916"/>
                            <a:pt x="1008962" y="1008962"/>
                          </a:cubicBezTo>
                          <a:cubicBezTo>
                            <a:pt x="904945" y="993985"/>
                            <a:pt x="725481" y="988280"/>
                            <a:pt x="585198" y="1008962"/>
                          </a:cubicBezTo>
                          <a:cubicBezTo>
                            <a:pt x="444915" y="1029644"/>
                            <a:pt x="345522" y="1001624"/>
                            <a:pt x="144137" y="1008962"/>
                          </a:cubicBezTo>
                          <a:cubicBezTo>
                            <a:pt x="122727" y="877889"/>
                            <a:pt x="139201" y="738615"/>
                            <a:pt x="144137" y="559253"/>
                          </a:cubicBezTo>
                          <a:cubicBezTo>
                            <a:pt x="149073" y="379891"/>
                            <a:pt x="134072" y="271376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61675" y="64514"/>
                            <a:pt x="99662" y="112194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8437" y="1124157"/>
                            <a:pt x="93404" y="1046991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074941" y="65442"/>
                            <a:pt x="1049259" y="10085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19419" y="1127368"/>
                            <a:pt x="1050769" y="1039570"/>
                            <a:pt x="1008962" y="1008962"/>
                          </a:cubicBezTo>
                        </a:path>
                        <a:path w="1153099" h="1153099" fill="none" stroke="0" extrusionOk="0">
                          <a:moveTo>
                            <a:pt x="0" y="0"/>
                          </a:moveTo>
                          <a:cubicBezTo>
                            <a:pt x="250437" y="28805"/>
                            <a:pt x="294432" y="23370"/>
                            <a:pt x="576550" y="0"/>
                          </a:cubicBezTo>
                          <a:cubicBezTo>
                            <a:pt x="858668" y="-23370"/>
                            <a:pt x="960665" y="-4337"/>
                            <a:pt x="1153099" y="0"/>
                          </a:cubicBezTo>
                          <a:cubicBezTo>
                            <a:pt x="1126378" y="270378"/>
                            <a:pt x="1134867" y="358432"/>
                            <a:pt x="1153099" y="588080"/>
                          </a:cubicBezTo>
                          <a:cubicBezTo>
                            <a:pt x="1171331" y="817728"/>
                            <a:pt x="1141541" y="935590"/>
                            <a:pt x="1153099" y="1153099"/>
                          </a:cubicBezTo>
                          <a:cubicBezTo>
                            <a:pt x="974739" y="1148817"/>
                            <a:pt x="834971" y="1164408"/>
                            <a:pt x="611142" y="1153099"/>
                          </a:cubicBezTo>
                          <a:cubicBezTo>
                            <a:pt x="387313" y="1141790"/>
                            <a:pt x="292266" y="1175250"/>
                            <a:pt x="0" y="1153099"/>
                          </a:cubicBezTo>
                          <a:cubicBezTo>
                            <a:pt x="-25737" y="926213"/>
                            <a:pt x="-27442" y="871306"/>
                            <a:pt x="0" y="599611"/>
                          </a:cubicBezTo>
                          <a:cubicBezTo>
                            <a:pt x="27442" y="327916"/>
                            <a:pt x="14635" y="288657"/>
                            <a:pt x="0" y="0"/>
                          </a:cubicBezTo>
                          <a:close/>
                          <a:moveTo>
                            <a:pt x="144137" y="144137"/>
                          </a:moveTo>
                          <a:cubicBezTo>
                            <a:pt x="353833" y="138013"/>
                            <a:pt x="439011" y="138331"/>
                            <a:pt x="567901" y="144137"/>
                          </a:cubicBezTo>
                          <a:cubicBezTo>
                            <a:pt x="696791" y="149943"/>
                            <a:pt x="859579" y="159926"/>
                            <a:pt x="1008962" y="144137"/>
                          </a:cubicBezTo>
                          <a:cubicBezTo>
                            <a:pt x="1013071" y="302734"/>
                            <a:pt x="1015386" y="412943"/>
                            <a:pt x="1008962" y="593846"/>
                          </a:cubicBezTo>
                          <a:cubicBezTo>
                            <a:pt x="1002538" y="774749"/>
                            <a:pt x="991162" y="910230"/>
                            <a:pt x="1008962" y="1008962"/>
                          </a:cubicBezTo>
                          <a:cubicBezTo>
                            <a:pt x="875388" y="1007828"/>
                            <a:pt x="775226" y="989476"/>
                            <a:pt x="593846" y="1008962"/>
                          </a:cubicBezTo>
                          <a:cubicBezTo>
                            <a:pt x="412466" y="1028448"/>
                            <a:pt x="350774" y="1003089"/>
                            <a:pt x="144137" y="1008962"/>
                          </a:cubicBezTo>
                          <a:cubicBezTo>
                            <a:pt x="164609" y="925517"/>
                            <a:pt x="154607" y="709457"/>
                            <a:pt x="144137" y="593846"/>
                          </a:cubicBezTo>
                          <a:cubicBezTo>
                            <a:pt x="133667" y="478235"/>
                            <a:pt x="155691" y="244670"/>
                            <a:pt x="144137" y="144137"/>
                          </a:cubicBezTo>
                          <a:close/>
                          <a:moveTo>
                            <a:pt x="0" y="0"/>
                          </a:moveTo>
                          <a:cubicBezTo>
                            <a:pt x="26801" y="37047"/>
                            <a:pt x="78659" y="87482"/>
                            <a:pt x="144137" y="144137"/>
                          </a:cubicBezTo>
                          <a:moveTo>
                            <a:pt x="0" y="1153099"/>
                          </a:moveTo>
                          <a:cubicBezTo>
                            <a:pt x="33881" y="1108144"/>
                            <a:pt x="83960" y="1062385"/>
                            <a:pt x="144137" y="1008962"/>
                          </a:cubicBezTo>
                          <a:moveTo>
                            <a:pt x="1153099" y="0"/>
                          </a:moveTo>
                          <a:cubicBezTo>
                            <a:pt x="1117127" y="22806"/>
                            <a:pt x="1085087" y="79464"/>
                            <a:pt x="1008962" y="144137"/>
                          </a:cubicBezTo>
                          <a:moveTo>
                            <a:pt x="1153099" y="1153099"/>
                          </a:moveTo>
                          <a:cubicBezTo>
                            <a:pt x="1109474" y="1122791"/>
                            <a:pt x="1067466" y="1059240"/>
                            <a:pt x="1008962" y="1008962"/>
                          </a:cubicBezTo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4482038-29AA-E221-AE1E-4B34F7E07426}"/>
              </a:ext>
            </a:extLst>
          </p:cNvPr>
          <p:cNvGrpSpPr/>
          <p:nvPr/>
        </p:nvGrpSpPr>
        <p:grpSpPr>
          <a:xfrm>
            <a:off x="6918592" y="0"/>
            <a:ext cx="3459296" cy="2306198"/>
            <a:chOff x="7362212" y="3902478"/>
            <a:chExt cx="3459296" cy="2306198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5E5B1238-097A-AE4B-D5AC-4C3EC9682305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0AA4BAB7-CC01-FD93-7A27-F2816FF5D4CD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5BBD63B-D4DE-6163-D848-B5189C5E011F}"/>
                </a:ext>
              </a:extLst>
            </p:cNvPr>
            <p:cNvSpPr/>
            <p:nvPr/>
          </p:nvSpPr>
          <p:spPr>
            <a:xfrm>
              <a:off x="9668409" y="3902478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2262341-6A32-DFC6-B71C-EE6F81DF4D39}"/>
                </a:ext>
              </a:extLst>
            </p:cNvPr>
            <p:cNvSpPr/>
            <p:nvPr/>
          </p:nvSpPr>
          <p:spPr>
            <a:xfrm>
              <a:off x="9668407" y="5055577"/>
              <a:ext cx="1153099" cy="1153099"/>
            </a:xfrm>
            <a:prstGeom prst="rect">
              <a:avLst/>
            </a:prstGeom>
            <a:solidFill>
              <a:srgbClr val="DAE3F3"/>
            </a:solidFill>
            <a:ln w="28575">
              <a:solidFill>
                <a:srgbClr val="8FAADC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3B6A3E16-C174-FD0D-8678-9EA41DBE72EE}"/>
              </a:ext>
            </a:extLst>
          </p:cNvPr>
          <p:cNvGrpSpPr/>
          <p:nvPr/>
        </p:nvGrpSpPr>
        <p:grpSpPr>
          <a:xfrm>
            <a:off x="6918592" y="3459297"/>
            <a:ext cx="3459296" cy="2306198"/>
            <a:chOff x="7362212" y="3902478"/>
            <a:chExt cx="3459296" cy="2306198"/>
          </a:xfrm>
          <a:solidFill>
            <a:srgbClr val="E2F0D9"/>
          </a:solidFill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266355DF-1C66-0546-3157-F41BE3EB0C16}"/>
                </a:ext>
              </a:extLst>
            </p:cNvPr>
            <p:cNvSpPr/>
            <p:nvPr/>
          </p:nvSpPr>
          <p:spPr>
            <a:xfrm>
              <a:off x="7362212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0ABB6507-E6A7-4A73-33F7-38B440BE0E74}"/>
                </a:ext>
              </a:extLst>
            </p:cNvPr>
            <p:cNvSpPr/>
            <p:nvPr/>
          </p:nvSpPr>
          <p:spPr>
            <a:xfrm>
              <a:off x="8515310" y="3902478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2AC36E9B-8720-C857-4496-5F923088C30E}"/>
                </a:ext>
              </a:extLst>
            </p:cNvPr>
            <p:cNvSpPr/>
            <p:nvPr/>
          </p:nvSpPr>
          <p:spPr>
            <a:xfrm>
              <a:off x="96684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F2A51A98-27ED-2DAF-8BC1-9C12328208A0}"/>
                </a:ext>
              </a:extLst>
            </p:cNvPr>
            <p:cNvSpPr/>
            <p:nvPr/>
          </p:nvSpPr>
          <p:spPr>
            <a:xfrm>
              <a:off x="8515309" y="5055577"/>
              <a:ext cx="1153099" cy="1153099"/>
            </a:xfrm>
            <a:prstGeom prst="rect">
              <a:avLst/>
            </a:prstGeom>
            <a:grpFill/>
            <a:ln w="28575">
              <a:solidFill>
                <a:srgbClr val="385723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153099"/>
                        <a:gd name="connsiteY0" fmla="*/ 0 h 1153099"/>
                        <a:gd name="connsiteX1" fmla="*/ 599611 w 1153099"/>
                        <a:gd name="connsiteY1" fmla="*/ 0 h 1153099"/>
                        <a:gd name="connsiteX2" fmla="*/ 1153099 w 1153099"/>
                        <a:gd name="connsiteY2" fmla="*/ 0 h 1153099"/>
                        <a:gd name="connsiteX3" fmla="*/ 1153099 w 1153099"/>
                        <a:gd name="connsiteY3" fmla="*/ 541957 h 1153099"/>
                        <a:gd name="connsiteX4" fmla="*/ 1153099 w 1153099"/>
                        <a:gd name="connsiteY4" fmla="*/ 1153099 h 1153099"/>
                        <a:gd name="connsiteX5" fmla="*/ 599611 w 1153099"/>
                        <a:gd name="connsiteY5" fmla="*/ 1153099 h 1153099"/>
                        <a:gd name="connsiteX6" fmla="*/ 0 w 1153099"/>
                        <a:gd name="connsiteY6" fmla="*/ 1153099 h 1153099"/>
                        <a:gd name="connsiteX7" fmla="*/ 0 w 1153099"/>
                        <a:gd name="connsiteY7" fmla="*/ 588080 h 1153099"/>
                        <a:gd name="connsiteX8" fmla="*/ 0 w 1153099"/>
                        <a:gd name="connsiteY8" fmla="*/ 0 h 1153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3099" h="1153099" fill="none" extrusionOk="0">
                          <a:moveTo>
                            <a:pt x="0" y="0"/>
                          </a:moveTo>
                          <a:cubicBezTo>
                            <a:pt x="279574" y="-20919"/>
                            <a:pt x="320909" y="-22047"/>
                            <a:pt x="599611" y="0"/>
                          </a:cubicBezTo>
                          <a:cubicBezTo>
                            <a:pt x="878313" y="22047"/>
                            <a:pt x="908266" y="-1707"/>
                            <a:pt x="1153099" y="0"/>
                          </a:cubicBezTo>
                          <a:cubicBezTo>
                            <a:pt x="1134622" y="247208"/>
                            <a:pt x="1160160" y="361565"/>
                            <a:pt x="1153099" y="541957"/>
                          </a:cubicBezTo>
                          <a:cubicBezTo>
                            <a:pt x="1146038" y="722349"/>
                            <a:pt x="1128836" y="1008973"/>
                            <a:pt x="1153099" y="1153099"/>
                          </a:cubicBezTo>
                          <a:cubicBezTo>
                            <a:pt x="980315" y="1141585"/>
                            <a:pt x="741812" y="1173937"/>
                            <a:pt x="599611" y="1153099"/>
                          </a:cubicBezTo>
                          <a:cubicBezTo>
                            <a:pt x="457410" y="1132261"/>
                            <a:pt x="159471" y="1172026"/>
                            <a:pt x="0" y="1153099"/>
                          </a:cubicBezTo>
                          <a:cubicBezTo>
                            <a:pt x="13456" y="1023491"/>
                            <a:pt x="-11374" y="778168"/>
                            <a:pt x="0" y="588080"/>
                          </a:cubicBezTo>
                          <a:cubicBezTo>
                            <a:pt x="11374" y="397992"/>
                            <a:pt x="15149" y="242067"/>
                            <a:pt x="0" y="0"/>
                          </a:cubicBezTo>
                          <a:close/>
                        </a:path>
                        <a:path w="1153099" h="1153099" stroke="0" extrusionOk="0">
                          <a:moveTo>
                            <a:pt x="0" y="0"/>
                          </a:moveTo>
                          <a:cubicBezTo>
                            <a:pt x="122830" y="16707"/>
                            <a:pt x="348057" y="12078"/>
                            <a:pt x="565019" y="0"/>
                          </a:cubicBezTo>
                          <a:cubicBezTo>
                            <a:pt x="781981" y="-12078"/>
                            <a:pt x="1020252" y="-20483"/>
                            <a:pt x="1153099" y="0"/>
                          </a:cubicBezTo>
                          <a:cubicBezTo>
                            <a:pt x="1160179" y="199814"/>
                            <a:pt x="1148696" y="404393"/>
                            <a:pt x="1153099" y="599611"/>
                          </a:cubicBezTo>
                          <a:cubicBezTo>
                            <a:pt x="1157502" y="794829"/>
                            <a:pt x="1154660" y="1012914"/>
                            <a:pt x="1153099" y="1153099"/>
                          </a:cubicBezTo>
                          <a:cubicBezTo>
                            <a:pt x="998964" y="1139855"/>
                            <a:pt x="736826" y="1165978"/>
                            <a:pt x="599611" y="1153099"/>
                          </a:cubicBezTo>
                          <a:cubicBezTo>
                            <a:pt x="462396" y="1140220"/>
                            <a:pt x="171970" y="1164109"/>
                            <a:pt x="0" y="1153099"/>
                          </a:cubicBezTo>
                          <a:cubicBezTo>
                            <a:pt x="15198" y="958788"/>
                            <a:pt x="-22861" y="758313"/>
                            <a:pt x="0" y="599611"/>
                          </a:cubicBezTo>
                          <a:cubicBezTo>
                            <a:pt x="22861" y="440909"/>
                            <a:pt x="6384" y="13934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829302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04E1F7-508A-F504-471E-B325EC3D5C2A}"/>
              </a:ext>
            </a:extLst>
          </p:cNvPr>
          <p:cNvSpPr txBox="1"/>
          <p:nvPr/>
        </p:nvSpPr>
        <p:spPr>
          <a:xfrm>
            <a:off x="3579137" y="2413337"/>
            <a:ext cx="50337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dirty="0" err="1"/>
              <a:t>구버전</a:t>
            </a:r>
            <a:r>
              <a:rPr lang="ko-KR" altLang="en-US" sz="6000" b="1" dirty="0"/>
              <a:t> </a:t>
            </a:r>
            <a:r>
              <a:rPr lang="en-US" altLang="ko-KR" sz="6000" b="1" dirty="0"/>
              <a:t>UI</a:t>
            </a:r>
            <a:endParaRPr lang="ko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42258668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봄 내려온다, 전국 벚꽃놀이 명소 6곳">
            <a:extLst>
              <a:ext uri="{FF2B5EF4-FFF2-40B4-BE49-F238E27FC236}">
                <a16:creationId xmlns:a16="http://schemas.microsoft.com/office/drawing/2014/main" id="{AF47841C-FB66-337A-3C93-FD56ADF3D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saturation sat="20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4" name="사각형: 둥근 위쪽 모서리 163">
            <a:extLst>
              <a:ext uri="{FF2B5EF4-FFF2-40B4-BE49-F238E27FC236}">
                <a16:creationId xmlns:a16="http://schemas.microsoft.com/office/drawing/2014/main" id="{FE53F50F-6CFF-9153-55E3-93E49CC9AC68}"/>
              </a:ext>
            </a:extLst>
          </p:cNvPr>
          <p:cNvSpPr/>
          <p:nvPr/>
        </p:nvSpPr>
        <p:spPr>
          <a:xfrm>
            <a:off x="8784555" y="521864"/>
            <a:ext cx="3046435" cy="4810456"/>
          </a:xfrm>
          <a:prstGeom prst="round2SameRect">
            <a:avLst>
              <a:gd name="adj1" fmla="val 16667"/>
              <a:gd name="adj2" fmla="val 17509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42000">
                <a:schemeClr val="accent4">
                  <a:lumMod val="20000"/>
                  <a:lumOff val="80000"/>
                </a:schemeClr>
              </a:gs>
              <a:gs pos="77000">
                <a:srgbClr val="FFCDC7"/>
              </a:gs>
              <a:gs pos="100000">
                <a:srgbClr val="FF85B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800" b="1">
              <a:solidFill>
                <a:schemeClr val="tx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52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</a:t>
            </a:r>
            <a:r>
              <a:rPr lang="ko-KR" altLang="en-US" sz="2800" b="1" dirty="0"/>
              <a:t>월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099457C-8B77-8B50-2A7D-2F316F402741}"/>
              </a:ext>
            </a:extLst>
          </p:cNvPr>
          <p:cNvSpPr txBox="1"/>
          <p:nvPr/>
        </p:nvSpPr>
        <p:spPr>
          <a:xfrm>
            <a:off x="9099205" y="649515"/>
            <a:ext cx="2380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이벤트 목록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1C43EE22-7A60-A8A5-BEA3-6D310BFF7150}"/>
              </a:ext>
            </a:extLst>
          </p:cNvPr>
          <p:cNvSpPr/>
          <p:nvPr/>
        </p:nvSpPr>
        <p:spPr>
          <a:xfrm>
            <a:off x="9003026" y="1396215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5C8E410-33B1-7CC6-D261-74F957A30ECA}"/>
              </a:ext>
            </a:extLst>
          </p:cNvPr>
          <p:cNvSpPr txBox="1"/>
          <p:nvPr/>
        </p:nvSpPr>
        <p:spPr>
          <a:xfrm>
            <a:off x="9714049" y="1484468"/>
            <a:ext cx="1361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(1)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/>
              <a:t>소비 금액</a:t>
            </a:r>
            <a:r>
              <a:rPr lang="en-US" altLang="ko-KR" sz="1000" b="1" dirty="0"/>
              <a:t>: 0</a:t>
            </a:r>
            <a:r>
              <a:rPr lang="ko-KR" altLang="en-US" sz="1000" b="1" dirty="0"/>
              <a:t>원</a:t>
            </a:r>
          </a:p>
        </p:txBody>
      </p:sp>
      <p:pic>
        <p:nvPicPr>
          <p:cNvPr id="98" name="그림 97" descr="클립아트이(가) 표시된 사진&#10;&#10;자동 생성된 설명">
            <a:extLst>
              <a:ext uri="{FF2B5EF4-FFF2-40B4-BE49-F238E27FC236}">
                <a16:creationId xmlns:a16="http://schemas.microsoft.com/office/drawing/2014/main" id="{0A8C394D-8CC8-1A23-EBAE-94C4774436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35" t="2672" r="27801" b="75639"/>
          <a:stretch/>
        </p:blipFill>
        <p:spPr>
          <a:xfrm>
            <a:off x="9065363" y="1444015"/>
            <a:ext cx="648686" cy="66500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9003026" y="2310388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398641"/>
            <a:ext cx="1425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(2)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/>
              <a:t>소비 금액</a:t>
            </a:r>
            <a:r>
              <a:rPr lang="en-US" altLang="ko-KR" sz="1000" b="1" dirty="0"/>
              <a:t>: 100,000</a:t>
            </a:r>
            <a:r>
              <a:rPr lang="ko-KR" altLang="en-US" sz="1000" b="1" dirty="0"/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358188"/>
            <a:ext cx="648686" cy="66500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9003026" y="3224561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312814"/>
            <a:ext cx="1425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(3)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>
                <a:solidFill>
                  <a:srgbClr val="C00000"/>
                </a:solidFill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9003026" y="4138734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226987"/>
            <a:ext cx="15327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셋이서 첫만남</a:t>
            </a:r>
            <a:endParaRPr lang="en-US" altLang="ko-KR" sz="1200" b="1" dirty="0"/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주말</a:t>
            </a:r>
            <a:r>
              <a:rPr lang="en-US" altLang="ko-KR" sz="1000" b="1" dirty="0"/>
              <a:t>/2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>
                <a:solidFill>
                  <a:srgbClr val="C00000"/>
                </a:solidFill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1863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251073"/>
            <a:ext cx="647203" cy="708256"/>
            <a:chOff x="4459352" y="4446636"/>
            <a:chExt cx="1185070" cy="1296862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6636"/>
              <a:ext cx="564852" cy="1296861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</p:spPr>
        </p:pic>
      </p:grp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404D6245-77A8-027B-81C0-F9D2095E6150}"/>
              </a:ext>
            </a:extLst>
          </p:cNvPr>
          <p:cNvSpPr/>
          <p:nvPr/>
        </p:nvSpPr>
        <p:spPr>
          <a:xfrm>
            <a:off x="391886" y="336278"/>
            <a:ext cx="3046435" cy="646912"/>
          </a:xfrm>
          <a:prstGeom prst="rect">
            <a:avLst/>
          </a:prstGeom>
          <a:solidFill>
            <a:schemeClr val="tx1">
              <a:lumMod val="85000"/>
              <a:lumOff val="15000"/>
              <a:alpha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508712" y="380673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1584276" y="397591"/>
            <a:ext cx="1466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100,000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899203" y="400584"/>
            <a:ext cx="403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원</a:t>
            </a: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819F7133-5CF3-3F59-6561-1B8BAEAB69FE}"/>
              </a:ext>
            </a:extLst>
          </p:cNvPr>
          <p:cNvSpPr/>
          <p:nvPr/>
        </p:nvSpPr>
        <p:spPr>
          <a:xfrm>
            <a:off x="9077649" y="5654181"/>
            <a:ext cx="2460246" cy="707355"/>
          </a:xfrm>
          <a:prstGeom prst="rect">
            <a:avLst/>
          </a:prstGeom>
          <a:solidFill>
            <a:schemeClr val="bg1"/>
          </a:solidFill>
          <a:ln w="38100" cmpd="dbl"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rgbClr val="FF3399"/>
                </a:solidFill>
              </a:rPr>
              <a:t>알바시작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월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일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882828" y="273321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/>
                  <a:t>유가현</a:t>
                </a:r>
                <a:endParaRPr lang="ko-KR" altLang="en-US" sz="1200" b="1" dirty="0"/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335389" y="273321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/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784117" y="273321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/>
                  <a:t>한서령</a:t>
                </a:r>
                <a:endParaRPr lang="ko-KR" altLang="en-US" sz="1200" b="1" dirty="0"/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sp>
        <p:nvSpPr>
          <p:cNvPr id="166" name="별: 꼭짓점 5개 165">
            <a:extLst>
              <a:ext uri="{FF2B5EF4-FFF2-40B4-BE49-F238E27FC236}">
                <a16:creationId xmlns:a16="http://schemas.microsoft.com/office/drawing/2014/main" id="{9AC51107-1B05-EF36-FF94-9B6D8E80D3AA}"/>
              </a:ext>
            </a:extLst>
          </p:cNvPr>
          <p:cNvSpPr/>
          <p:nvPr/>
        </p:nvSpPr>
        <p:spPr>
          <a:xfrm>
            <a:off x="3911346" y="2929281"/>
            <a:ext cx="210535" cy="210535"/>
          </a:xfrm>
          <a:prstGeom prst="star5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9" name="그래픽 168" descr="벚꽃 단색으로 채워진">
            <a:extLst>
              <a:ext uri="{FF2B5EF4-FFF2-40B4-BE49-F238E27FC236}">
                <a16:creationId xmlns:a16="http://schemas.microsoft.com/office/drawing/2014/main" id="{0A0AC644-EC69-5832-1B0B-B7F9A07DFE9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42880" y="1439339"/>
            <a:ext cx="1310603" cy="1310603"/>
          </a:xfrm>
          <a:prstGeom prst="rect">
            <a:avLst/>
          </a:prstGeom>
        </p:spPr>
      </p:pic>
      <p:pic>
        <p:nvPicPr>
          <p:cNvPr id="170" name="그래픽 169" descr="벚꽃 단색으로 채워진">
            <a:extLst>
              <a:ext uri="{FF2B5EF4-FFF2-40B4-BE49-F238E27FC236}">
                <a16:creationId xmlns:a16="http://schemas.microsoft.com/office/drawing/2014/main" id="{8B436BC4-311D-4E55-1811-3091C389C3A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7111550" y="5071718"/>
            <a:ext cx="1310603" cy="1310603"/>
          </a:xfrm>
          <a:prstGeom prst="rect">
            <a:avLst/>
          </a:prstGeom>
        </p:spPr>
      </p:pic>
      <p:pic>
        <p:nvPicPr>
          <p:cNvPr id="2" name="Picture 2" descr="톱니 바퀴 - 무료 개 아이콘">
            <a:extLst>
              <a:ext uri="{FF2B5EF4-FFF2-40B4-BE49-F238E27FC236}">
                <a16:creationId xmlns:a16="http://schemas.microsoft.com/office/drawing/2014/main" id="{7EC3E4B2-6881-916F-0A5D-970BBD82E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4085" y="109373"/>
            <a:ext cx="453809" cy="45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486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4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BC61E7C-9AC0-235F-AA49-EEED08920A78}"/>
              </a:ext>
            </a:extLst>
          </p:cNvPr>
          <p:cNvSpPr/>
          <p:nvPr/>
        </p:nvSpPr>
        <p:spPr>
          <a:xfrm>
            <a:off x="592181" y="578394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3C02ADD-1773-9995-DB58-0057FC2306F3}"/>
              </a:ext>
            </a:extLst>
          </p:cNvPr>
          <p:cNvSpPr/>
          <p:nvPr/>
        </p:nvSpPr>
        <p:spPr>
          <a:xfrm>
            <a:off x="714953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DC949F3-450B-D67F-DE9B-A923C835CC7B}"/>
              </a:ext>
            </a:extLst>
          </p:cNvPr>
          <p:cNvSpPr/>
          <p:nvPr/>
        </p:nvSpPr>
        <p:spPr>
          <a:xfrm>
            <a:off x="605664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5736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여름 해외여행지 추천 5곳, 청량한 바다로 떠나는 휴양! : 네이버 포스트">
            <a:extLst>
              <a:ext uri="{FF2B5EF4-FFF2-40B4-BE49-F238E27FC236}">
                <a16:creationId xmlns:a16="http://schemas.microsoft.com/office/drawing/2014/main" id="{512B1682-8C30-6483-71AB-8FA292353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sharpenSoften amount="-50000"/>
                    </a14:imgEffect>
                    <a14:imgEffect>
                      <a14:saturation sat="200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4" name="사각형: 둥근 위쪽 모서리 163">
            <a:extLst>
              <a:ext uri="{FF2B5EF4-FFF2-40B4-BE49-F238E27FC236}">
                <a16:creationId xmlns:a16="http://schemas.microsoft.com/office/drawing/2014/main" id="{FE53F50F-6CFF-9153-55E3-93E49CC9AC68}"/>
              </a:ext>
            </a:extLst>
          </p:cNvPr>
          <p:cNvSpPr/>
          <p:nvPr/>
        </p:nvSpPr>
        <p:spPr>
          <a:xfrm>
            <a:off x="8784555" y="521864"/>
            <a:ext cx="3046435" cy="4810456"/>
          </a:xfrm>
          <a:prstGeom prst="round2SameRect">
            <a:avLst>
              <a:gd name="adj1" fmla="val 16667"/>
              <a:gd name="adj2" fmla="val 17509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42000">
                <a:schemeClr val="accent4">
                  <a:lumMod val="20000"/>
                  <a:lumOff val="80000"/>
                </a:schemeClr>
              </a:gs>
              <a:gs pos="77000">
                <a:srgbClr val="FFCDC7"/>
              </a:gs>
              <a:gs pos="100000">
                <a:srgbClr val="FF85B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800" b="1">
              <a:solidFill>
                <a:schemeClr val="tx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52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</a:t>
            </a:r>
            <a:r>
              <a:rPr lang="ko-KR" altLang="en-US" sz="2800" b="1" dirty="0"/>
              <a:t>월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099457C-8B77-8B50-2A7D-2F316F402741}"/>
              </a:ext>
            </a:extLst>
          </p:cNvPr>
          <p:cNvSpPr txBox="1"/>
          <p:nvPr/>
        </p:nvSpPr>
        <p:spPr>
          <a:xfrm>
            <a:off x="9099205" y="649515"/>
            <a:ext cx="2380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이벤트 목록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1C43EE22-7A60-A8A5-BEA3-6D310BFF7150}"/>
              </a:ext>
            </a:extLst>
          </p:cNvPr>
          <p:cNvSpPr/>
          <p:nvPr/>
        </p:nvSpPr>
        <p:spPr>
          <a:xfrm>
            <a:off x="9003026" y="1396215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5C8E410-33B1-7CC6-D261-74F957A30ECA}"/>
              </a:ext>
            </a:extLst>
          </p:cNvPr>
          <p:cNvSpPr txBox="1"/>
          <p:nvPr/>
        </p:nvSpPr>
        <p:spPr>
          <a:xfrm>
            <a:off x="9714049" y="1484468"/>
            <a:ext cx="1361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(1)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/>
              <a:t>소비 금액</a:t>
            </a:r>
            <a:r>
              <a:rPr lang="en-US" altLang="ko-KR" sz="1000" b="1" dirty="0"/>
              <a:t>: 0</a:t>
            </a:r>
            <a:r>
              <a:rPr lang="ko-KR" altLang="en-US" sz="1000" b="1" dirty="0"/>
              <a:t>원</a:t>
            </a:r>
          </a:p>
        </p:txBody>
      </p:sp>
      <p:pic>
        <p:nvPicPr>
          <p:cNvPr id="98" name="그림 97" descr="클립아트이(가) 표시된 사진&#10;&#10;자동 생성된 설명">
            <a:extLst>
              <a:ext uri="{FF2B5EF4-FFF2-40B4-BE49-F238E27FC236}">
                <a16:creationId xmlns:a16="http://schemas.microsoft.com/office/drawing/2014/main" id="{0A8C394D-8CC8-1A23-EBAE-94C4774436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35" t="2672" r="27801" b="75639"/>
          <a:stretch/>
        </p:blipFill>
        <p:spPr>
          <a:xfrm>
            <a:off x="9065363" y="1444015"/>
            <a:ext cx="648686" cy="66500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9003026" y="2310388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398641"/>
            <a:ext cx="1425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(2)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/>
              <a:t>소비 금액</a:t>
            </a:r>
            <a:r>
              <a:rPr lang="en-US" altLang="ko-KR" sz="1000" b="1" dirty="0"/>
              <a:t>: 100,000</a:t>
            </a:r>
            <a:r>
              <a:rPr lang="ko-KR" altLang="en-US" sz="1000" b="1" dirty="0"/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358188"/>
            <a:ext cx="648686" cy="66500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9003026" y="3224561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312814"/>
            <a:ext cx="1425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(3)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>
                <a:solidFill>
                  <a:srgbClr val="C00000"/>
                </a:solidFill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9003026" y="4138734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226987"/>
            <a:ext cx="15327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셋이서 첫만남</a:t>
            </a:r>
            <a:endParaRPr lang="en-US" altLang="ko-KR" sz="1200" b="1" dirty="0"/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주말</a:t>
            </a:r>
            <a:r>
              <a:rPr lang="en-US" altLang="ko-KR" sz="1000" b="1" dirty="0"/>
              <a:t>/2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>
                <a:solidFill>
                  <a:srgbClr val="C00000"/>
                </a:solidFill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1863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251073"/>
            <a:ext cx="647203" cy="708256"/>
            <a:chOff x="4459352" y="4446636"/>
            <a:chExt cx="1185070" cy="1296862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6636"/>
              <a:ext cx="564852" cy="1296861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</p:spPr>
        </p:pic>
      </p:grp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404D6245-77A8-027B-81C0-F9D2095E6150}"/>
              </a:ext>
            </a:extLst>
          </p:cNvPr>
          <p:cNvSpPr/>
          <p:nvPr/>
        </p:nvSpPr>
        <p:spPr>
          <a:xfrm>
            <a:off x="391886" y="336278"/>
            <a:ext cx="3046435" cy="646912"/>
          </a:xfrm>
          <a:prstGeom prst="rect">
            <a:avLst/>
          </a:prstGeom>
          <a:solidFill>
            <a:schemeClr val="tx1">
              <a:lumMod val="85000"/>
              <a:lumOff val="15000"/>
              <a:alpha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508712" y="380673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1584276" y="397591"/>
            <a:ext cx="1466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100,000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899203" y="400584"/>
            <a:ext cx="403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원</a:t>
            </a: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819F7133-5CF3-3F59-6561-1B8BAEAB69FE}"/>
              </a:ext>
            </a:extLst>
          </p:cNvPr>
          <p:cNvSpPr/>
          <p:nvPr/>
        </p:nvSpPr>
        <p:spPr>
          <a:xfrm>
            <a:off x="9077649" y="5654181"/>
            <a:ext cx="2460246" cy="707355"/>
          </a:xfrm>
          <a:prstGeom prst="rect">
            <a:avLst/>
          </a:prstGeom>
          <a:solidFill>
            <a:schemeClr val="bg1"/>
          </a:solidFill>
          <a:ln w="38100" cmpd="dbl"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rgbClr val="FF3399"/>
                </a:solidFill>
              </a:rPr>
              <a:t>알바시작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882828" y="273321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/>
                  <a:t>유가현</a:t>
                </a:r>
                <a:endParaRPr lang="ko-KR" altLang="en-US" sz="1200" b="1" dirty="0"/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pic>
        <p:nvPicPr>
          <p:cNvPr id="6" name="그래픽 5" descr="일 단색으로 채워진">
            <a:extLst>
              <a:ext uri="{FF2B5EF4-FFF2-40B4-BE49-F238E27FC236}">
                <a16:creationId xmlns:a16="http://schemas.microsoft.com/office/drawing/2014/main" id="{B152F040-AD69-D0C9-919E-1AA1228B6CC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315934">
            <a:off x="483483" y="1424543"/>
            <a:ext cx="914400" cy="914400"/>
          </a:xfrm>
          <a:prstGeom prst="rect">
            <a:avLst/>
          </a:prstGeom>
        </p:spPr>
      </p:pic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335389" y="273321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/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784117" y="273321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/>
                  <a:t>한서령</a:t>
                </a:r>
                <a:endParaRPr lang="ko-KR" altLang="en-US" sz="1200" b="1" dirty="0"/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sp>
        <p:nvSpPr>
          <p:cNvPr id="166" name="별: 꼭짓점 5개 165">
            <a:extLst>
              <a:ext uri="{FF2B5EF4-FFF2-40B4-BE49-F238E27FC236}">
                <a16:creationId xmlns:a16="http://schemas.microsoft.com/office/drawing/2014/main" id="{9AC51107-1B05-EF36-FF94-9B6D8E80D3AA}"/>
              </a:ext>
            </a:extLst>
          </p:cNvPr>
          <p:cNvSpPr/>
          <p:nvPr/>
        </p:nvSpPr>
        <p:spPr>
          <a:xfrm>
            <a:off x="3901242" y="3777001"/>
            <a:ext cx="210535" cy="210535"/>
          </a:xfrm>
          <a:prstGeom prst="star5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래픽 2" descr="파라솔 단색으로 채워진">
            <a:extLst>
              <a:ext uri="{FF2B5EF4-FFF2-40B4-BE49-F238E27FC236}">
                <a16:creationId xmlns:a16="http://schemas.microsoft.com/office/drawing/2014/main" id="{F990664D-E03E-67E0-D7E3-28F6F23A90E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159718" y="5111117"/>
            <a:ext cx="1187330" cy="1187330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일</a:t>
            </a:r>
          </a:p>
        </p:txBody>
      </p:sp>
      <p:pic>
        <p:nvPicPr>
          <p:cNvPr id="2" name="Picture 2" descr="톱니 바퀴 - 무료 개 아이콘">
            <a:extLst>
              <a:ext uri="{FF2B5EF4-FFF2-40B4-BE49-F238E27FC236}">
                <a16:creationId xmlns:a16="http://schemas.microsoft.com/office/drawing/2014/main" id="{EEE846D9-D59B-1CEF-FFFD-1B951E50B4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4085" y="109373"/>
            <a:ext cx="453809" cy="45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5915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여름 해외여행지 추천 5곳, 청량한 바다로 떠나는 휴양! : 네이버 포스트">
            <a:extLst>
              <a:ext uri="{FF2B5EF4-FFF2-40B4-BE49-F238E27FC236}">
                <a16:creationId xmlns:a16="http://schemas.microsoft.com/office/drawing/2014/main" id="{512B1682-8C30-6483-71AB-8FA292353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sharpenSoften amount="-50000"/>
                    </a14:imgEffect>
                    <a14:imgEffect>
                      <a14:saturation sat="200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4" name="사각형: 둥근 위쪽 모서리 163">
            <a:extLst>
              <a:ext uri="{FF2B5EF4-FFF2-40B4-BE49-F238E27FC236}">
                <a16:creationId xmlns:a16="http://schemas.microsoft.com/office/drawing/2014/main" id="{FE53F50F-6CFF-9153-55E3-93E49CC9AC68}"/>
              </a:ext>
            </a:extLst>
          </p:cNvPr>
          <p:cNvSpPr/>
          <p:nvPr/>
        </p:nvSpPr>
        <p:spPr>
          <a:xfrm>
            <a:off x="8784555" y="521864"/>
            <a:ext cx="3046435" cy="4810456"/>
          </a:xfrm>
          <a:prstGeom prst="round2SameRect">
            <a:avLst>
              <a:gd name="adj1" fmla="val 16667"/>
              <a:gd name="adj2" fmla="val 17509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42000">
                <a:schemeClr val="accent4">
                  <a:lumMod val="20000"/>
                  <a:lumOff val="80000"/>
                </a:schemeClr>
              </a:gs>
              <a:gs pos="77000">
                <a:srgbClr val="FFCDC7"/>
              </a:gs>
              <a:gs pos="100000">
                <a:srgbClr val="FF85B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800" b="1">
              <a:solidFill>
                <a:schemeClr val="tx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52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</a:t>
            </a:r>
            <a:r>
              <a:rPr lang="ko-KR" altLang="en-US" sz="2800" b="1" dirty="0"/>
              <a:t>월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099457C-8B77-8B50-2A7D-2F316F402741}"/>
              </a:ext>
            </a:extLst>
          </p:cNvPr>
          <p:cNvSpPr txBox="1"/>
          <p:nvPr/>
        </p:nvSpPr>
        <p:spPr>
          <a:xfrm>
            <a:off x="9099205" y="649515"/>
            <a:ext cx="2380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이벤트 목록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1C43EE22-7A60-A8A5-BEA3-6D310BFF7150}"/>
              </a:ext>
            </a:extLst>
          </p:cNvPr>
          <p:cNvSpPr/>
          <p:nvPr/>
        </p:nvSpPr>
        <p:spPr>
          <a:xfrm>
            <a:off x="9003026" y="1396215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5C8E410-33B1-7CC6-D261-74F957A30ECA}"/>
              </a:ext>
            </a:extLst>
          </p:cNvPr>
          <p:cNvSpPr txBox="1"/>
          <p:nvPr/>
        </p:nvSpPr>
        <p:spPr>
          <a:xfrm>
            <a:off x="9714049" y="1484468"/>
            <a:ext cx="1361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(1)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/>
              <a:t>소비 금액</a:t>
            </a:r>
            <a:r>
              <a:rPr lang="en-US" altLang="ko-KR" sz="1000" b="1" dirty="0"/>
              <a:t>: 0</a:t>
            </a:r>
            <a:r>
              <a:rPr lang="ko-KR" altLang="en-US" sz="1000" b="1" dirty="0"/>
              <a:t>원</a:t>
            </a:r>
          </a:p>
        </p:txBody>
      </p:sp>
      <p:pic>
        <p:nvPicPr>
          <p:cNvPr id="98" name="그림 97" descr="클립아트이(가) 표시된 사진&#10;&#10;자동 생성된 설명">
            <a:extLst>
              <a:ext uri="{FF2B5EF4-FFF2-40B4-BE49-F238E27FC236}">
                <a16:creationId xmlns:a16="http://schemas.microsoft.com/office/drawing/2014/main" id="{0A8C394D-8CC8-1A23-EBAE-94C4774436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35" t="2672" r="27801" b="75639"/>
          <a:stretch/>
        </p:blipFill>
        <p:spPr>
          <a:xfrm>
            <a:off x="9065363" y="1444015"/>
            <a:ext cx="648686" cy="66500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9003026" y="2310388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398641"/>
            <a:ext cx="1425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(2)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/>
              <a:t>소비 금액</a:t>
            </a:r>
            <a:r>
              <a:rPr lang="en-US" altLang="ko-KR" sz="1000" b="1" dirty="0"/>
              <a:t>: 100,000</a:t>
            </a:r>
            <a:r>
              <a:rPr lang="ko-KR" altLang="en-US" sz="1000" b="1" dirty="0"/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358188"/>
            <a:ext cx="648686" cy="66500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9003026" y="3224561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312814"/>
            <a:ext cx="1425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(3)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>
                <a:solidFill>
                  <a:srgbClr val="C00000"/>
                </a:solidFill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9003026" y="4138734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226987"/>
            <a:ext cx="15327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셋이서 첫만남</a:t>
            </a:r>
            <a:endParaRPr lang="en-US" altLang="ko-KR" sz="1200" b="1" dirty="0"/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주말</a:t>
            </a:r>
            <a:r>
              <a:rPr lang="en-US" altLang="ko-KR" sz="1000" b="1" dirty="0"/>
              <a:t>/2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>
                <a:solidFill>
                  <a:srgbClr val="C00000"/>
                </a:solidFill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1863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251073"/>
            <a:ext cx="647203" cy="708256"/>
            <a:chOff x="4459352" y="4446636"/>
            <a:chExt cx="1185070" cy="1296862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6636"/>
              <a:ext cx="564852" cy="1296861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</p:spPr>
        </p:pic>
      </p:grp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404D6245-77A8-027B-81C0-F9D2095E6150}"/>
              </a:ext>
            </a:extLst>
          </p:cNvPr>
          <p:cNvSpPr/>
          <p:nvPr/>
        </p:nvSpPr>
        <p:spPr>
          <a:xfrm>
            <a:off x="391886" y="336278"/>
            <a:ext cx="3046435" cy="646912"/>
          </a:xfrm>
          <a:prstGeom prst="rect">
            <a:avLst/>
          </a:prstGeom>
          <a:solidFill>
            <a:schemeClr val="tx1">
              <a:lumMod val="85000"/>
              <a:lumOff val="15000"/>
              <a:alpha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508712" y="380673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1584276" y="397591"/>
            <a:ext cx="1466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100,000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899203" y="400584"/>
            <a:ext cx="403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원</a:t>
            </a: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819F7133-5CF3-3F59-6561-1B8BAEAB69FE}"/>
              </a:ext>
            </a:extLst>
          </p:cNvPr>
          <p:cNvSpPr/>
          <p:nvPr/>
        </p:nvSpPr>
        <p:spPr>
          <a:xfrm>
            <a:off x="9077649" y="5654181"/>
            <a:ext cx="2460246" cy="707355"/>
          </a:xfrm>
          <a:prstGeom prst="rect">
            <a:avLst/>
          </a:prstGeom>
          <a:solidFill>
            <a:schemeClr val="bg1"/>
          </a:solidFill>
          <a:ln w="38100" cmpd="dbl"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rgbClr val="FF3399"/>
                </a:solidFill>
              </a:rPr>
              <a:t>알바시작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882828" y="273321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/>
                  <a:t>유가현</a:t>
                </a:r>
                <a:endParaRPr lang="ko-KR" altLang="en-US" sz="1200" b="1" dirty="0"/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pic>
        <p:nvPicPr>
          <p:cNvPr id="6" name="그래픽 5" descr="일 단색으로 채워진">
            <a:extLst>
              <a:ext uri="{FF2B5EF4-FFF2-40B4-BE49-F238E27FC236}">
                <a16:creationId xmlns:a16="http://schemas.microsoft.com/office/drawing/2014/main" id="{B152F040-AD69-D0C9-919E-1AA1228B6CC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315934">
            <a:off x="483483" y="1424543"/>
            <a:ext cx="914400" cy="914400"/>
          </a:xfrm>
          <a:prstGeom prst="rect">
            <a:avLst/>
          </a:prstGeom>
        </p:spPr>
      </p:pic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335389" y="273321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/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784117" y="273321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/>
                  <a:t>한서령</a:t>
                </a:r>
                <a:endParaRPr lang="ko-KR" altLang="en-US" sz="1200" b="1" dirty="0"/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pic>
        <p:nvPicPr>
          <p:cNvPr id="3" name="그래픽 2" descr="파라솔 단색으로 채워진">
            <a:extLst>
              <a:ext uri="{FF2B5EF4-FFF2-40B4-BE49-F238E27FC236}">
                <a16:creationId xmlns:a16="http://schemas.microsoft.com/office/drawing/2014/main" id="{F990664D-E03E-67E0-D7E3-28F6F23A90E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159718" y="5111117"/>
            <a:ext cx="1187330" cy="1187330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일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D6E3FB3C-BE89-A6C1-E383-AABA9EE78797}"/>
              </a:ext>
            </a:extLst>
          </p:cNvPr>
          <p:cNvSpPr/>
          <p:nvPr/>
        </p:nvSpPr>
        <p:spPr>
          <a:xfrm>
            <a:off x="3883809" y="2923690"/>
            <a:ext cx="3118381" cy="749519"/>
          </a:xfrm>
          <a:custGeom>
            <a:avLst/>
            <a:gdLst>
              <a:gd name="connsiteX0" fmla="*/ 0 w 3118381"/>
              <a:gd name="connsiteY0" fmla="*/ 0 h 749519"/>
              <a:gd name="connsiteX1" fmla="*/ 686044 w 3118381"/>
              <a:gd name="connsiteY1" fmla="*/ 0 h 749519"/>
              <a:gd name="connsiteX2" fmla="*/ 1340904 w 3118381"/>
              <a:gd name="connsiteY2" fmla="*/ 0 h 749519"/>
              <a:gd name="connsiteX3" fmla="*/ 1995764 w 3118381"/>
              <a:gd name="connsiteY3" fmla="*/ 0 h 749519"/>
              <a:gd name="connsiteX4" fmla="*/ 2525889 w 3118381"/>
              <a:gd name="connsiteY4" fmla="*/ 0 h 749519"/>
              <a:gd name="connsiteX5" fmla="*/ 3118381 w 3118381"/>
              <a:gd name="connsiteY5" fmla="*/ 0 h 749519"/>
              <a:gd name="connsiteX6" fmla="*/ 3118381 w 3118381"/>
              <a:gd name="connsiteY6" fmla="*/ 382255 h 749519"/>
              <a:gd name="connsiteX7" fmla="*/ 3118381 w 3118381"/>
              <a:gd name="connsiteY7" fmla="*/ 749519 h 749519"/>
              <a:gd name="connsiteX8" fmla="*/ 2494705 w 3118381"/>
              <a:gd name="connsiteY8" fmla="*/ 749519 h 749519"/>
              <a:gd name="connsiteX9" fmla="*/ 1964580 w 3118381"/>
              <a:gd name="connsiteY9" fmla="*/ 749519 h 749519"/>
              <a:gd name="connsiteX10" fmla="*/ 1434455 w 3118381"/>
              <a:gd name="connsiteY10" fmla="*/ 749519 h 749519"/>
              <a:gd name="connsiteX11" fmla="*/ 779595 w 3118381"/>
              <a:gd name="connsiteY11" fmla="*/ 749519 h 749519"/>
              <a:gd name="connsiteX12" fmla="*/ 0 w 3118381"/>
              <a:gd name="connsiteY12" fmla="*/ 749519 h 749519"/>
              <a:gd name="connsiteX13" fmla="*/ 0 w 3118381"/>
              <a:gd name="connsiteY13" fmla="*/ 359769 h 749519"/>
              <a:gd name="connsiteX14" fmla="*/ 0 w 3118381"/>
              <a:gd name="connsiteY14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18381" h="749519" fill="none" extrusionOk="0">
                <a:moveTo>
                  <a:pt x="0" y="0"/>
                </a:moveTo>
                <a:cubicBezTo>
                  <a:pt x="200220" y="-14764"/>
                  <a:pt x="364090" y="-6246"/>
                  <a:pt x="686044" y="0"/>
                </a:cubicBezTo>
                <a:cubicBezTo>
                  <a:pt x="1007998" y="6246"/>
                  <a:pt x="1083016" y="-4272"/>
                  <a:pt x="1340904" y="0"/>
                </a:cubicBezTo>
                <a:cubicBezTo>
                  <a:pt x="1598792" y="4272"/>
                  <a:pt x="1857700" y="8325"/>
                  <a:pt x="1995764" y="0"/>
                </a:cubicBezTo>
                <a:cubicBezTo>
                  <a:pt x="2133828" y="-8325"/>
                  <a:pt x="2292606" y="2374"/>
                  <a:pt x="2525889" y="0"/>
                </a:cubicBezTo>
                <a:cubicBezTo>
                  <a:pt x="2759172" y="-2374"/>
                  <a:pt x="2836642" y="-23309"/>
                  <a:pt x="3118381" y="0"/>
                </a:cubicBezTo>
                <a:cubicBezTo>
                  <a:pt x="3134044" y="118684"/>
                  <a:pt x="3114774" y="222415"/>
                  <a:pt x="3118381" y="382255"/>
                </a:cubicBezTo>
                <a:cubicBezTo>
                  <a:pt x="3121988" y="542096"/>
                  <a:pt x="3128124" y="622409"/>
                  <a:pt x="3118381" y="749519"/>
                </a:cubicBezTo>
                <a:cubicBezTo>
                  <a:pt x="2979750" y="732943"/>
                  <a:pt x="2786538" y="721143"/>
                  <a:pt x="2494705" y="749519"/>
                </a:cubicBezTo>
                <a:cubicBezTo>
                  <a:pt x="2202872" y="777895"/>
                  <a:pt x="2106141" y="742511"/>
                  <a:pt x="1964580" y="749519"/>
                </a:cubicBezTo>
                <a:cubicBezTo>
                  <a:pt x="1823019" y="756527"/>
                  <a:pt x="1605399" y="742313"/>
                  <a:pt x="1434455" y="749519"/>
                </a:cubicBezTo>
                <a:cubicBezTo>
                  <a:pt x="1263511" y="756725"/>
                  <a:pt x="945344" y="726446"/>
                  <a:pt x="779595" y="749519"/>
                </a:cubicBezTo>
                <a:cubicBezTo>
                  <a:pt x="613846" y="772592"/>
                  <a:pt x="313671" y="743217"/>
                  <a:pt x="0" y="749519"/>
                </a:cubicBezTo>
                <a:cubicBezTo>
                  <a:pt x="-18832" y="582812"/>
                  <a:pt x="-5856" y="473690"/>
                  <a:pt x="0" y="359769"/>
                </a:cubicBezTo>
                <a:cubicBezTo>
                  <a:pt x="5856" y="245848"/>
                  <a:pt x="1021" y="143528"/>
                  <a:pt x="0" y="0"/>
                </a:cubicBezTo>
                <a:close/>
              </a:path>
              <a:path w="3118381" h="749519" stroke="0" extrusionOk="0">
                <a:moveTo>
                  <a:pt x="0" y="0"/>
                </a:moveTo>
                <a:cubicBezTo>
                  <a:pt x="249720" y="-20470"/>
                  <a:pt x="419004" y="-21859"/>
                  <a:pt x="592492" y="0"/>
                </a:cubicBezTo>
                <a:cubicBezTo>
                  <a:pt x="765980" y="21859"/>
                  <a:pt x="912247" y="-682"/>
                  <a:pt x="1122617" y="0"/>
                </a:cubicBezTo>
                <a:cubicBezTo>
                  <a:pt x="1332988" y="682"/>
                  <a:pt x="1540834" y="-31220"/>
                  <a:pt x="1808661" y="0"/>
                </a:cubicBezTo>
                <a:cubicBezTo>
                  <a:pt x="2076488" y="31220"/>
                  <a:pt x="2112466" y="-4668"/>
                  <a:pt x="2401153" y="0"/>
                </a:cubicBezTo>
                <a:cubicBezTo>
                  <a:pt x="2689840" y="4668"/>
                  <a:pt x="2943315" y="23672"/>
                  <a:pt x="3118381" y="0"/>
                </a:cubicBezTo>
                <a:cubicBezTo>
                  <a:pt x="3111853" y="158348"/>
                  <a:pt x="3101133" y="232342"/>
                  <a:pt x="3118381" y="389750"/>
                </a:cubicBezTo>
                <a:cubicBezTo>
                  <a:pt x="3135630" y="547158"/>
                  <a:pt x="3128913" y="625480"/>
                  <a:pt x="3118381" y="749519"/>
                </a:cubicBezTo>
                <a:cubicBezTo>
                  <a:pt x="2858190" y="754945"/>
                  <a:pt x="2745050" y="775367"/>
                  <a:pt x="2494705" y="749519"/>
                </a:cubicBezTo>
                <a:cubicBezTo>
                  <a:pt x="2244360" y="723671"/>
                  <a:pt x="2206354" y="748806"/>
                  <a:pt x="1964580" y="749519"/>
                </a:cubicBezTo>
                <a:cubicBezTo>
                  <a:pt x="1722807" y="750232"/>
                  <a:pt x="1481000" y="756014"/>
                  <a:pt x="1340904" y="749519"/>
                </a:cubicBezTo>
                <a:cubicBezTo>
                  <a:pt x="1200808" y="743024"/>
                  <a:pt x="904758" y="722407"/>
                  <a:pt x="717228" y="749519"/>
                </a:cubicBezTo>
                <a:cubicBezTo>
                  <a:pt x="529698" y="776631"/>
                  <a:pt x="316128" y="744110"/>
                  <a:pt x="0" y="749519"/>
                </a:cubicBezTo>
                <a:cubicBezTo>
                  <a:pt x="-8174" y="645564"/>
                  <a:pt x="-11239" y="467037"/>
                  <a:pt x="0" y="359769"/>
                </a:cubicBezTo>
                <a:cubicBezTo>
                  <a:pt x="11239" y="252501"/>
                  <a:pt x="-14902" y="102191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4F13124-932A-EFB0-DC38-A8BC569EFA74}"/>
              </a:ext>
            </a:extLst>
          </p:cNvPr>
          <p:cNvGrpSpPr/>
          <p:nvPr/>
        </p:nvGrpSpPr>
        <p:grpSpPr>
          <a:xfrm>
            <a:off x="4500179" y="2901095"/>
            <a:ext cx="1447979" cy="878179"/>
            <a:chOff x="3459196" y="2043028"/>
            <a:chExt cx="1447979" cy="87817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D4B3A7D-C0C8-96A5-79D4-AA0D3F7FBA90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35" name="별: 꼭짓점 5개 34">
              <a:extLst>
                <a:ext uri="{FF2B5EF4-FFF2-40B4-BE49-F238E27FC236}">
                  <a16:creationId xmlns:a16="http://schemas.microsoft.com/office/drawing/2014/main" id="{518E3EFD-AF16-D059-DD2C-20E3F7F73921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C3EF4EEE-46AA-E0BB-A0BA-1C927A06A93C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원호 36">
              <a:extLst>
                <a:ext uri="{FF2B5EF4-FFF2-40B4-BE49-F238E27FC236}">
                  <a16:creationId xmlns:a16="http://schemas.microsoft.com/office/drawing/2014/main" id="{64CE5453-37D1-9288-A71C-B123A22C35DB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067F1B04-7F0B-0C00-58F2-82BB936CC979}"/>
              </a:ext>
            </a:extLst>
          </p:cNvPr>
          <p:cNvSpPr/>
          <p:nvPr/>
        </p:nvSpPr>
        <p:spPr>
          <a:xfrm>
            <a:off x="3892749" y="2024698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223CD35A-DF41-B7A9-E1E8-33A03DCEDF00}"/>
              </a:ext>
            </a:extLst>
          </p:cNvPr>
          <p:cNvGrpSpPr/>
          <p:nvPr/>
        </p:nvGrpSpPr>
        <p:grpSpPr>
          <a:xfrm>
            <a:off x="3449712" y="2000187"/>
            <a:ext cx="1447979" cy="878179"/>
            <a:chOff x="3459196" y="2043028"/>
            <a:chExt cx="1447979" cy="87817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6377A4E-398C-C19C-2DC5-19E4ACA4023F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60" name="별: 꼭짓점 5개 59">
              <a:extLst>
                <a:ext uri="{FF2B5EF4-FFF2-40B4-BE49-F238E27FC236}">
                  <a16:creationId xmlns:a16="http://schemas.microsoft.com/office/drawing/2014/main" id="{D48AC0D6-D437-42DF-FD5C-719914C913F4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원호 60">
              <a:extLst>
                <a:ext uri="{FF2B5EF4-FFF2-40B4-BE49-F238E27FC236}">
                  <a16:creationId xmlns:a16="http://schemas.microsoft.com/office/drawing/2014/main" id="{99A5163C-831B-270E-0F0F-B431ADF71668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원호 61">
              <a:extLst>
                <a:ext uri="{FF2B5EF4-FFF2-40B4-BE49-F238E27FC236}">
                  <a16:creationId xmlns:a16="http://schemas.microsoft.com/office/drawing/2014/main" id="{2FBE4637-E827-6325-0D42-2C5C8AF66808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020F44BA-BF30-0A07-9169-A1EFC1C564DD}"/>
              </a:ext>
            </a:extLst>
          </p:cNvPr>
          <p:cNvSpPr/>
          <p:nvPr/>
        </p:nvSpPr>
        <p:spPr>
          <a:xfrm>
            <a:off x="4969122" y="2030851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E66A812-002B-FB5D-7E27-B738BEFCD0E7}"/>
              </a:ext>
            </a:extLst>
          </p:cNvPr>
          <p:cNvGrpSpPr/>
          <p:nvPr/>
        </p:nvGrpSpPr>
        <p:grpSpPr>
          <a:xfrm>
            <a:off x="4535988" y="1997086"/>
            <a:ext cx="1447979" cy="878179"/>
            <a:chOff x="3459196" y="2043028"/>
            <a:chExt cx="1447979" cy="87817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DE0859-8411-DDBF-0481-ABBB25ADAF61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1">
                    <a:lumMod val="75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1">
                    <a:lumMod val="75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7" name="별: 꼭짓점 5개 16">
              <a:extLst>
                <a:ext uri="{FF2B5EF4-FFF2-40B4-BE49-F238E27FC236}">
                  <a16:creationId xmlns:a16="http://schemas.microsoft.com/office/drawing/2014/main" id="{E5784037-608E-DB54-E65C-AF3E533EC36D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8" name="원호 17">
              <a:extLst>
                <a:ext uri="{FF2B5EF4-FFF2-40B4-BE49-F238E27FC236}">
                  <a16:creationId xmlns:a16="http://schemas.microsoft.com/office/drawing/2014/main" id="{16C0D39E-2BB3-3D01-71D5-3DFF5219651C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9" name="원호 18">
              <a:extLst>
                <a:ext uri="{FF2B5EF4-FFF2-40B4-BE49-F238E27FC236}">
                  <a16:creationId xmlns:a16="http://schemas.microsoft.com/office/drawing/2014/main" id="{D0EC5F59-EDC4-2432-3E38-B41C80168311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A064467B-4ADA-C0F9-B574-3855BFB745AB}"/>
              </a:ext>
            </a:extLst>
          </p:cNvPr>
          <p:cNvSpPr/>
          <p:nvPr/>
        </p:nvSpPr>
        <p:spPr>
          <a:xfrm>
            <a:off x="6054723" y="2020452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CC33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4CEF962-1CE9-5C06-7FBC-5489897D4709}"/>
              </a:ext>
            </a:extLst>
          </p:cNvPr>
          <p:cNvGrpSpPr/>
          <p:nvPr/>
        </p:nvGrpSpPr>
        <p:grpSpPr>
          <a:xfrm>
            <a:off x="5630690" y="1997086"/>
            <a:ext cx="1447979" cy="878179"/>
            <a:chOff x="3459196" y="2043028"/>
            <a:chExt cx="1447979" cy="87817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0B5D987-9D8F-80A0-C973-3252BBB99C40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rgbClr val="CC33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rgbClr val="CC33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29" name="별: 꼭짓점 5개 28">
              <a:extLst>
                <a:ext uri="{FF2B5EF4-FFF2-40B4-BE49-F238E27FC236}">
                  <a16:creationId xmlns:a16="http://schemas.microsoft.com/office/drawing/2014/main" id="{5540F59E-FA02-3053-069A-48E7AEEBA82E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CC3300"/>
                </a:solidFill>
              </a:endParaRPr>
            </a:p>
          </p:txBody>
        </p:sp>
        <p:sp>
          <p:nvSpPr>
            <p:cNvPr id="30" name="원호 29">
              <a:extLst>
                <a:ext uri="{FF2B5EF4-FFF2-40B4-BE49-F238E27FC236}">
                  <a16:creationId xmlns:a16="http://schemas.microsoft.com/office/drawing/2014/main" id="{E5D88EB3-AB18-A9C5-B57A-8FC37ECA601E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rgbClr val="CC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원호 30">
              <a:extLst>
                <a:ext uri="{FF2B5EF4-FFF2-40B4-BE49-F238E27FC236}">
                  <a16:creationId xmlns:a16="http://schemas.microsoft.com/office/drawing/2014/main" id="{831FAA69-336C-DC79-F053-69C876E21638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rgbClr val="CC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95D4D8FF-C58A-A32B-D6C9-7594B4F417AB}"/>
              </a:ext>
            </a:extLst>
          </p:cNvPr>
          <p:cNvSpPr/>
          <p:nvPr/>
        </p:nvSpPr>
        <p:spPr>
          <a:xfrm>
            <a:off x="1723781" y="2923690"/>
            <a:ext cx="2054603" cy="749519"/>
          </a:xfrm>
          <a:custGeom>
            <a:avLst/>
            <a:gdLst>
              <a:gd name="connsiteX0" fmla="*/ 0 w 2054603"/>
              <a:gd name="connsiteY0" fmla="*/ 0 h 749519"/>
              <a:gd name="connsiteX1" fmla="*/ 664322 w 2054603"/>
              <a:gd name="connsiteY1" fmla="*/ 0 h 749519"/>
              <a:gd name="connsiteX2" fmla="*/ 1349189 w 2054603"/>
              <a:gd name="connsiteY2" fmla="*/ 0 h 749519"/>
              <a:gd name="connsiteX3" fmla="*/ 2054603 w 2054603"/>
              <a:gd name="connsiteY3" fmla="*/ 0 h 749519"/>
              <a:gd name="connsiteX4" fmla="*/ 2054603 w 2054603"/>
              <a:gd name="connsiteY4" fmla="*/ 374760 h 749519"/>
              <a:gd name="connsiteX5" fmla="*/ 2054603 w 2054603"/>
              <a:gd name="connsiteY5" fmla="*/ 749519 h 749519"/>
              <a:gd name="connsiteX6" fmla="*/ 1369735 w 2054603"/>
              <a:gd name="connsiteY6" fmla="*/ 749519 h 749519"/>
              <a:gd name="connsiteX7" fmla="*/ 725960 w 2054603"/>
              <a:gd name="connsiteY7" fmla="*/ 749519 h 749519"/>
              <a:gd name="connsiteX8" fmla="*/ 0 w 2054603"/>
              <a:gd name="connsiteY8" fmla="*/ 749519 h 749519"/>
              <a:gd name="connsiteX9" fmla="*/ 0 w 2054603"/>
              <a:gd name="connsiteY9" fmla="*/ 382255 h 749519"/>
              <a:gd name="connsiteX10" fmla="*/ 0 w 2054603"/>
              <a:gd name="connsiteY10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54603" h="749519" fill="none" extrusionOk="0">
                <a:moveTo>
                  <a:pt x="0" y="0"/>
                </a:moveTo>
                <a:cubicBezTo>
                  <a:pt x="235448" y="-1915"/>
                  <a:pt x="372821" y="-16098"/>
                  <a:pt x="664322" y="0"/>
                </a:cubicBezTo>
                <a:cubicBezTo>
                  <a:pt x="955823" y="16098"/>
                  <a:pt x="1070196" y="-16679"/>
                  <a:pt x="1349189" y="0"/>
                </a:cubicBezTo>
                <a:cubicBezTo>
                  <a:pt x="1628182" y="16679"/>
                  <a:pt x="1844594" y="-147"/>
                  <a:pt x="2054603" y="0"/>
                </a:cubicBezTo>
                <a:cubicBezTo>
                  <a:pt x="2066858" y="100999"/>
                  <a:pt x="2049122" y="202274"/>
                  <a:pt x="2054603" y="374760"/>
                </a:cubicBezTo>
                <a:cubicBezTo>
                  <a:pt x="2060084" y="547246"/>
                  <a:pt x="2045850" y="638487"/>
                  <a:pt x="2054603" y="749519"/>
                </a:cubicBezTo>
                <a:cubicBezTo>
                  <a:pt x="1916316" y="747784"/>
                  <a:pt x="1653449" y="716825"/>
                  <a:pt x="1369735" y="749519"/>
                </a:cubicBezTo>
                <a:cubicBezTo>
                  <a:pt x="1086021" y="782213"/>
                  <a:pt x="926535" y="735761"/>
                  <a:pt x="725960" y="749519"/>
                </a:cubicBezTo>
                <a:cubicBezTo>
                  <a:pt x="525386" y="763277"/>
                  <a:pt x="348808" y="719215"/>
                  <a:pt x="0" y="749519"/>
                </a:cubicBezTo>
                <a:cubicBezTo>
                  <a:pt x="-2621" y="657344"/>
                  <a:pt x="-3798" y="485532"/>
                  <a:pt x="0" y="382255"/>
                </a:cubicBezTo>
                <a:cubicBezTo>
                  <a:pt x="3798" y="278978"/>
                  <a:pt x="-10499" y="92167"/>
                  <a:pt x="0" y="0"/>
                </a:cubicBezTo>
                <a:close/>
              </a:path>
              <a:path w="2054603" h="749519" stroke="0" extrusionOk="0">
                <a:moveTo>
                  <a:pt x="0" y="0"/>
                </a:moveTo>
                <a:cubicBezTo>
                  <a:pt x="278533" y="-11233"/>
                  <a:pt x="381661" y="-13946"/>
                  <a:pt x="664322" y="0"/>
                </a:cubicBezTo>
                <a:cubicBezTo>
                  <a:pt x="946983" y="13946"/>
                  <a:pt x="1105185" y="-20617"/>
                  <a:pt x="1287551" y="0"/>
                </a:cubicBezTo>
                <a:cubicBezTo>
                  <a:pt x="1469917" y="20617"/>
                  <a:pt x="1880970" y="26622"/>
                  <a:pt x="2054603" y="0"/>
                </a:cubicBezTo>
                <a:cubicBezTo>
                  <a:pt x="2070536" y="108448"/>
                  <a:pt x="2056630" y="232818"/>
                  <a:pt x="2054603" y="367264"/>
                </a:cubicBezTo>
                <a:cubicBezTo>
                  <a:pt x="2052576" y="501710"/>
                  <a:pt x="2058859" y="632604"/>
                  <a:pt x="2054603" y="749519"/>
                </a:cubicBezTo>
                <a:cubicBezTo>
                  <a:pt x="1748213" y="764780"/>
                  <a:pt x="1720962" y="732072"/>
                  <a:pt x="1410827" y="749519"/>
                </a:cubicBezTo>
                <a:cubicBezTo>
                  <a:pt x="1100692" y="766966"/>
                  <a:pt x="1085474" y="720738"/>
                  <a:pt x="767052" y="749519"/>
                </a:cubicBezTo>
                <a:cubicBezTo>
                  <a:pt x="448630" y="778300"/>
                  <a:pt x="192391" y="774337"/>
                  <a:pt x="0" y="749519"/>
                </a:cubicBezTo>
                <a:cubicBezTo>
                  <a:pt x="-4317" y="678306"/>
                  <a:pt x="6867" y="518705"/>
                  <a:pt x="0" y="397245"/>
                </a:cubicBezTo>
                <a:cubicBezTo>
                  <a:pt x="-6867" y="275785"/>
                  <a:pt x="10161" y="119806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6B8EB1C6-639E-EAE3-5E14-412CE488E94C}"/>
              </a:ext>
            </a:extLst>
          </p:cNvPr>
          <p:cNvGrpSpPr/>
          <p:nvPr/>
        </p:nvGrpSpPr>
        <p:grpSpPr>
          <a:xfrm>
            <a:off x="1815958" y="2901095"/>
            <a:ext cx="1447979" cy="878179"/>
            <a:chOff x="3459196" y="2043028"/>
            <a:chExt cx="1447979" cy="878179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EB0413CF-00CF-2C3D-AAA6-0C1C390181DF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68" name="별: 꼭짓점 5개 67">
              <a:extLst>
                <a:ext uri="{FF2B5EF4-FFF2-40B4-BE49-F238E27FC236}">
                  <a16:creationId xmlns:a16="http://schemas.microsoft.com/office/drawing/2014/main" id="{D540FAA1-5513-CC6F-61E6-BB685147C1BE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원호 78">
              <a:extLst>
                <a:ext uri="{FF2B5EF4-FFF2-40B4-BE49-F238E27FC236}">
                  <a16:creationId xmlns:a16="http://schemas.microsoft.com/office/drawing/2014/main" id="{D58D0CF1-9347-6AB5-7EF8-7D9F02239A3D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원호 79">
              <a:extLst>
                <a:ext uri="{FF2B5EF4-FFF2-40B4-BE49-F238E27FC236}">
                  <a16:creationId xmlns:a16="http://schemas.microsoft.com/office/drawing/2014/main" id="{EFBB500D-D57C-77D3-471B-141EC90F730E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1839A8F1-76B8-5B3F-83C4-8CBB4F18DBF3}"/>
              </a:ext>
            </a:extLst>
          </p:cNvPr>
          <p:cNvSpPr/>
          <p:nvPr/>
        </p:nvSpPr>
        <p:spPr>
          <a:xfrm>
            <a:off x="1708429" y="3785282"/>
            <a:ext cx="2069955" cy="749519"/>
          </a:xfrm>
          <a:custGeom>
            <a:avLst/>
            <a:gdLst>
              <a:gd name="connsiteX0" fmla="*/ 0 w 2069955"/>
              <a:gd name="connsiteY0" fmla="*/ 0 h 749519"/>
              <a:gd name="connsiteX1" fmla="*/ 669285 w 2069955"/>
              <a:gd name="connsiteY1" fmla="*/ 0 h 749519"/>
              <a:gd name="connsiteX2" fmla="*/ 1359270 w 2069955"/>
              <a:gd name="connsiteY2" fmla="*/ 0 h 749519"/>
              <a:gd name="connsiteX3" fmla="*/ 2069955 w 2069955"/>
              <a:gd name="connsiteY3" fmla="*/ 0 h 749519"/>
              <a:gd name="connsiteX4" fmla="*/ 2069955 w 2069955"/>
              <a:gd name="connsiteY4" fmla="*/ 374760 h 749519"/>
              <a:gd name="connsiteX5" fmla="*/ 2069955 w 2069955"/>
              <a:gd name="connsiteY5" fmla="*/ 749519 h 749519"/>
              <a:gd name="connsiteX6" fmla="*/ 1379970 w 2069955"/>
              <a:gd name="connsiteY6" fmla="*/ 749519 h 749519"/>
              <a:gd name="connsiteX7" fmla="*/ 731384 w 2069955"/>
              <a:gd name="connsiteY7" fmla="*/ 749519 h 749519"/>
              <a:gd name="connsiteX8" fmla="*/ 0 w 2069955"/>
              <a:gd name="connsiteY8" fmla="*/ 749519 h 749519"/>
              <a:gd name="connsiteX9" fmla="*/ 0 w 2069955"/>
              <a:gd name="connsiteY9" fmla="*/ 382255 h 749519"/>
              <a:gd name="connsiteX10" fmla="*/ 0 w 2069955"/>
              <a:gd name="connsiteY10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69955" h="749519" fill="none" extrusionOk="0">
                <a:moveTo>
                  <a:pt x="0" y="0"/>
                </a:moveTo>
                <a:cubicBezTo>
                  <a:pt x="316353" y="-32429"/>
                  <a:pt x="481418" y="18403"/>
                  <a:pt x="669285" y="0"/>
                </a:cubicBezTo>
                <a:cubicBezTo>
                  <a:pt x="857153" y="-18403"/>
                  <a:pt x="1080643" y="-9089"/>
                  <a:pt x="1359270" y="0"/>
                </a:cubicBezTo>
                <a:cubicBezTo>
                  <a:pt x="1637898" y="9089"/>
                  <a:pt x="1790260" y="13935"/>
                  <a:pt x="2069955" y="0"/>
                </a:cubicBezTo>
                <a:cubicBezTo>
                  <a:pt x="2082210" y="100999"/>
                  <a:pt x="2064474" y="202274"/>
                  <a:pt x="2069955" y="374760"/>
                </a:cubicBezTo>
                <a:cubicBezTo>
                  <a:pt x="2075436" y="547246"/>
                  <a:pt x="2061202" y="638487"/>
                  <a:pt x="2069955" y="749519"/>
                </a:cubicBezTo>
                <a:cubicBezTo>
                  <a:pt x="1728217" y="762715"/>
                  <a:pt x="1697067" y="769515"/>
                  <a:pt x="1379970" y="749519"/>
                </a:cubicBezTo>
                <a:cubicBezTo>
                  <a:pt x="1062874" y="729523"/>
                  <a:pt x="1030597" y="752991"/>
                  <a:pt x="731384" y="749519"/>
                </a:cubicBezTo>
                <a:cubicBezTo>
                  <a:pt x="432171" y="746047"/>
                  <a:pt x="304146" y="723099"/>
                  <a:pt x="0" y="749519"/>
                </a:cubicBezTo>
                <a:cubicBezTo>
                  <a:pt x="-2621" y="657344"/>
                  <a:pt x="-3798" y="485532"/>
                  <a:pt x="0" y="382255"/>
                </a:cubicBezTo>
                <a:cubicBezTo>
                  <a:pt x="3798" y="278978"/>
                  <a:pt x="-10499" y="92167"/>
                  <a:pt x="0" y="0"/>
                </a:cubicBezTo>
                <a:close/>
              </a:path>
              <a:path w="2069955" h="749519" stroke="0" extrusionOk="0">
                <a:moveTo>
                  <a:pt x="0" y="0"/>
                </a:moveTo>
                <a:cubicBezTo>
                  <a:pt x="195191" y="-16413"/>
                  <a:pt x="341465" y="7032"/>
                  <a:pt x="669285" y="0"/>
                </a:cubicBezTo>
                <a:cubicBezTo>
                  <a:pt x="997106" y="-7032"/>
                  <a:pt x="1113008" y="-15747"/>
                  <a:pt x="1297172" y="0"/>
                </a:cubicBezTo>
                <a:cubicBezTo>
                  <a:pt x="1481336" y="15747"/>
                  <a:pt x="1818352" y="8785"/>
                  <a:pt x="2069955" y="0"/>
                </a:cubicBezTo>
                <a:cubicBezTo>
                  <a:pt x="2085888" y="108448"/>
                  <a:pt x="2071982" y="232818"/>
                  <a:pt x="2069955" y="367264"/>
                </a:cubicBezTo>
                <a:cubicBezTo>
                  <a:pt x="2067928" y="501710"/>
                  <a:pt x="2074211" y="632604"/>
                  <a:pt x="2069955" y="749519"/>
                </a:cubicBezTo>
                <a:cubicBezTo>
                  <a:pt x="1880432" y="769863"/>
                  <a:pt x="1670813" y="749631"/>
                  <a:pt x="1421369" y="749519"/>
                </a:cubicBezTo>
                <a:cubicBezTo>
                  <a:pt x="1171925" y="749407"/>
                  <a:pt x="983014" y="755462"/>
                  <a:pt x="772783" y="749519"/>
                </a:cubicBezTo>
                <a:cubicBezTo>
                  <a:pt x="562552" y="743576"/>
                  <a:pt x="317459" y="769645"/>
                  <a:pt x="0" y="749519"/>
                </a:cubicBezTo>
                <a:cubicBezTo>
                  <a:pt x="-4317" y="678306"/>
                  <a:pt x="6867" y="518705"/>
                  <a:pt x="0" y="397245"/>
                </a:cubicBezTo>
                <a:cubicBezTo>
                  <a:pt x="-6867" y="275785"/>
                  <a:pt x="10161" y="119806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05F6E7F2-DEDE-CDEC-39C3-AF6FF5BBF38A}"/>
              </a:ext>
            </a:extLst>
          </p:cNvPr>
          <p:cNvGrpSpPr/>
          <p:nvPr/>
        </p:nvGrpSpPr>
        <p:grpSpPr>
          <a:xfrm>
            <a:off x="1801969" y="3751517"/>
            <a:ext cx="1447979" cy="878179"/>
            <a:chOff x="3459196" y="2043028"/>
            <a:chExt cx="1447979" cy="878179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3929F7FC-9ACA-AE9F-1CE2-40EFAAADD463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1">
                    <a:lumMod val="75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1">
                    <a:lumMod val="75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10" name="별: 꼭짓점 5개 109">
              <a:extLst>
                <a:ext uri="{FF2B5EF4-FFF2-40B4-BE49-F238E27FC236}">
                  <a16:creationId xmlns:a16="http://schemas.microsoft.com/office/drawing/2014/main" id="{A1C77E29-78E6-F881-249D-6279628CDF37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13" name="원호 112">
              <a:extLst>
                <a:ext uri="{FF2B5EF4-FFF2-40B4-BE49-F238E27FC236}">
                  <a16:creationId xmlns:a16="http://schemas.microsoft.com/office/drawing/2014/main" id="{799E6A28-7902-BBAD-329D-421BFF6594A3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16" name="원호 115">
              <a:extLst>
                <a:ext uri="{FF2B5EF4-FFF2-40B4-BE49-F238E27FC236}">
                  <a16:creationId xmlns:a16="http://schemas.microsoft.com/office/drawing/2014/main" id="{44592C7C-6A43-D3D9-56A1-3B9F911F3B35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0030C5A9-61B4-8969-2850-BA07A0BCC069}"/>
              </a:ext>
            </a:extLst>
          </p:cNvPr>
          <p:cNvSpPr/>
          <p:nvPr/>
        </p:nvSpPr>
        <p:spPr>
          <a:xfrm>
            <a:off x="3892749" y="3785282"/>
            <a:ext cx="3109441" cy="749519"/>
          </a:xfrm>
          <a:custGeom>
            <a:avLst/>
            <a:gdLst>
              <a:gd name="connsiteX0" fmla="*/ 0 w 3109441"/>
              <a:gd name="connsiteY0" fmla="*/ 0 h 749519"/>
              <a:gd name="connsiteX1" fmla="*/ 684077 w 3109441"/>
              <a:gd name="connsiteY1" fmla="*/ 0 h 749519"/>
              <a:gd name="connsiteX2" fmla="*/ 1337060 w 3109441"/>
              <a:gd name="connsiteY2" fmla="*/ 0 h 749519"/>
              <a:gd name="connsiteX3" fmla="*/ 1990042 w 3109441"/>
              <a:gd name="connsiteY3" fmla="*/ 0 h 749519"/>
              <a:gd name="connsiteX4" fmla="*/ 2518647 w 3109441"/>
              <a:gd name="connsiteY4" fmla="*/ 0 h 749519"/>
              <a:gd name="connsiteX5" fmla="*/ 3109441 w 3109441"/>
              <a:gd name="connsiteY5" fmla="*/ 0 h 749519"/>
              <a:gd name="connsiteX6" fmla="*/ 3109441 w 3109441"/>
              <a:gd name="connsiteY6" fmla="*/ 382255 h 749519"/>
              <a:gd name="connsiteX7" fmla="*/ 3109441 w 3109441"/>
              <a:gd name="connsiteY7" fmla="*/ 749519 h 749519"/>
              <a:gd name="connsiteX8" fmla="*/ 2487553 w 3109441"/>
              <a:gd name="connsiteY8" fmla="*/ 749519 h 749519"/>
              <a:gd name="connsiteX9" fmla="*/ 1958948 w 3109441"/>
              <a:gd name="connsiteY9" fmla="*/ 749519 h 749519"/>
              <a:gd name="connsiteX10" fmla="*/ 1430343 w 3109441"/>
              <a:gd name="connsiteY10" fmla="*/ 749519 h 749519"/>
              <a:gd name="connsiteX11" fmla="*/ 777360 w 3109441"/>
              <a:gd name="connsiteY11" fmla="*/ 749519 h 749519"/>
              <a:gd name="connsiteX12" fmla="*/ 0 w 3109441"/>
              <a:gd name="connsiteY12" fmla="*/ 749519 h 749519"/>
              <a:gd name="connsiteX13" fmla="*/ 0 w 3109441"/>
              <a:gd name="connsiteY13" fmla="*/ 359769 h 749519"/>
              <a:gd name="connsiteX14" fmla="*/ 0 w 3109441"/>
              <a:gd name="connsiteY14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09441" h="749519" fill="none" extrusionOk="0">
                <a:moveTo>
                  <a:pt x="0" y="0"/>
                </a:moveTo>
                <a:cubicBezTo>
                  <a:pt x="336386" y="4924"/>
                  <a:pt x="448648" y="8020"/>
                  <a:pt x="684077" y="0"/>
                </a:cubicBezTo>
                <a:cubicBezTo>
                  <a:pt x="919506" y="-8020"/>
                  <a:pt x="1071233" y="8811"/>
                  <a:pt x="1337060" y="0"/>
                </a:cubicBezTo>
                <a:cubicBezTo>
                  <a:pt x="1602887" y="-8811"/>
                  <a:pt x="1848838" y="27407"/>
                  <a:pt x="1990042" y="0"/>
                </a:cubicBezTo>
                <a:cubicBezTo>
                  <a:pt x="2131246" y="-27407"/>
                  <a:pt x="2295360" y="24344"/>
                  <a:pt x="2518647" y="0"/>
                </a:cubicBezTo>
                <a:cubicBezTo>
                  <a:pt x="2741934" y="-24344"/>
                  <a:pt x="2828689" y="23307"/>
                  <a:pt x="3109441" y="0"/>
                </a:cubicBezTo>
                <a:cubicBezTo>
                  <a:pt x="3125104" y="118684"/>
                  <a:pt x="3105834" y="222415"/>
                  <a:pt x="3109441" y="382255"/>
                </a:cubicBezTo>
                <a:cubicBezTo>
                  <a:pt x="3113048" y="542096"/>
                  <a:pt x="3119184" y="622409"/>
                  <a:pt x="3109441" y="749519"/>
                </a:cubicBezTo>
                <a:cubicBezTo>
                  <a:pt x="2967288" y="723698"/>
                  <a:pt x="2637082" y="719670"/>
                  <a:pt x="2487553" y="749519"/>
                </a:cubicBezTo>
                <a:cubicBezTo>
                  <a:pt x="2338024" y="779368"/>
                  <a:pt x="2138849" y="736899"/>
                  <a:pt x="1958948" y="749519"/>
                </a:cubicBezTo>
                <a:cubicBezTo>
                  <a:pt x="1779047" y="762139"/>
                  <a:pt x="1657159" y="749638"/>
                  <a:pt x="1430343" y="749519"/>
                </a:cubicBezTo>
                <a:cubicBezTo>
                  <a:pt x="1203527" y="749400"/>
                  <a:pt x="982136" y="741200"/>
                  <a:pt x="777360" y="749519"/>
                </a:cubicBezTo>
                <a:cubicBezTo>
                  <a:pt x="572584" y="757838"/>
                  <a:pt x="358659" y="730727"/>
                  <a:pt x="0" y="749519"/>
                </a:cubicBezTo>
                <a:cubicBezTo>
                  <a:pt x="-18832" y="582812"/>
                  <a:pt x="-5856" y="473690"/>
                  <a:pt x="0" y="359769"/>
                </a:cubicBezTo>
                <a:cubicBezTo>
                  <a:pt x="5856" y="245848"/>
                  <a:pt x="1021" y="143528"/>
                  <a:pt x="0" y="0"/>
                </a:cubicBezTo>
                <a:close/>
              </a:path>
              <a:path w="3109441" h="749519" stroke="0" extrusionOk="0">
                <a:moveTo>
                  <a:pt x="0" y="0"/>
                </a:moveTo>
                <a:cubicBezTo>
                  <a:pt x="280075" y="23186"/>
                  <a:pt x="447513" y="-149"/>
                  <a:pt x="590794" y="0"/>
                </a:cubicBezTo>
                <a:cubicBezTo>
                  <a:pt x="734075" y="149"/>
                  <a:pt x="889460" y="-20229"/>
                  <a:pt x="1119399" y="0"/>
                </a:cubicBezTo>
                <a:cubicBezTo>
                  <a:pt x="1349339" y="20229"/>
                  <a:pt x="1615500" y="-11118"/>
                  <a:pt x="1803476" y="0"/>
                </a:cubicBezTo>
                <a:cubicBezTo>
                  <a:pt x="1991452" y="11118"/>
                  <a:pt x="2144354" y="25981"/>
                  <a:pt x="2394270" y="0"/>
                </a:cubicBezTo>
                <a:cubicBezTo>
                  <a:pt x="2644186" y="-25981"/>
                  <a:pt x="2860428" y="-27940"/>
                  <a:pt x="3109441" y="0"/>
                </a:cubicBezTo>
                <a:cubicBezTo>
                  <a:pt x="3102913" y="158348"/>
                  <a:pt x="3092193" y="232342"/>
                  <a:pt x="3109441" y="389750"/>
                </a:cubicBezTo>
                <a:cubicBezTo>
                  <a:pt x="3126690" y="547158"/>
                  <a:pt x="3119973" y="625480"/>
                  <a:pt x="3109441" y="749519"/>
                </a:cubicBezTo>
                <a:cubicBezTo>
                  <a:pt x="2935444" y="776944"/>
                  <a:pt x="2615653" y="749214"/>
                  <a:pt x="2487553" y="749519"/>
                </a:cubicBezTo>
                <a:cubicBezTo>
                  <a:pt x="2359453" y="749824"/>
                  <a:pt x="2136982" y="735448"/>
                  <a:pt x="1958948" y="749519"/>
                </a:cubicBezTo>
                <a:cubicBezTo>
                  <a:pt x="1780914" y="763590"/>
                  <a:pt x="1574635" y="730257"/>
                  <a:pt x="1337060" y="749519"/>
                </a:cubicBezTo>
                <a:cubicBezTo>
                  <a:pt x="1099485" y="768781"/>
                  <a:pt x="966183" y="752080"/>
                  <a:pt x="715171" y="749519"/>
                </a:cubicBezTo>
                <a:cubicBezTo>
                  <a:pt x="464159" y="746958"/>
                  <a:pt x="244703" y="717834"/>
                  <a:pt x="0" y="749519"/>
                </a:cubicBezTo>
                <a:cubicBezTo>
                  <a:pt x="-8174" y="645564"/>
                  <a:pt x="-11239" y="467037"/>
                  <a:pt x="0" y="359769"/>
                </a:cubicBezTo>
                <a:cubicBezTo>
                  <a:pt x="11239" y="252501"/>
                  <a:pt x="-14902" y="102191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DB12AA2A-541D-BEBC-46C1-676A879D4875}"/>
              </a:ext>
            </a:extLst>
          </p:cNvPr>
          <p:cNvGrpSpPr/>
          <p:nvPr/>
        </p:nvGrpSpPr>
        <p:grpSpPr>
          <a:xfrm>
            <a:off x="4504633" y="3751517"/>
            <a:ext cx="1447979" cy="878179"/>
            <a:chOff x="3459196" y="2043028"/>
            <a:chExt cx="1447979" cy="878179"/>
          </a:xfrm>
        </p:grpSpPr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3FA9E3B1-84EE-B5EB-1B63-D9A71DFF473D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1">
                    <a:lumMod val="75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1">
                    <a:lumMod val="75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35" name="별: 꼭짓점 5개 134">
              <a:extLst>
                <a:ext uri="{FF2B5EF4-FFF2-40B4-BE49-F238E27FC236}">
                  <a16:creationId xmlns:a16="http://schemas.microsoft.com/office/drawing/2014/main" id="{CF906625-0EF6-0F9E-5B3E-6E85A1043A47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36" name="원호 135">
              <a:extLst>
                <a:ext uri="{FF2B5EF4-FFF2-40B4-BE49-F238E27FC236}">
                  <a16:creationId xmlns:a16="http://schemas.microsoft.com/office/drawing/2014/main" id="{C81BA437-5859-E1C2-D980-6441D512F3B4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40" name="원호 139">
              <a:extLst>
                <a:ext uri="{FF2B5EF4-FFF2-40B4-BE49-F238E27FC236}">
                  <a16:creationId xmlns:a16="http://schemas.microsoft.com/office/drawing/2014/main" id="{4C14E076-1F7E-4C61-561A-F80BD5861831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7FAB7DC9-ABF8-2D81-4476-D16B558F08F7}"/>
              </a:ext>
            </a:extLst>
          </p:cNvPr>
          <p:cNvSpPr/>
          <p:nvPr/>
        </p:nvSpPr>
        <p:spPr>
          <a:xfrm>
            <a:off x="1708429" y="4683105"/>
            <a:ext cx="2057614" cy="749519"/>
          </a:xfrm>
          <a:custGeom>
            <a:avLst/>
            <a:gdLst>
              <a:gd name="connsiteX0" fmla="*/ 0 w 2057614"/>
              <a:gd name="connsiteY0" fmla="*/ 0 h 749519"/>
              <a:gd name="connsiteX1" fmla="*/ 665295 w 2057614"/>
              <a:gd name="connsiteY1" fmla="*/ 0 h 749519"/>
              <a:gd name="connsiteX2" fmla="*/ 1351167 w 2057614"/>
              <a:gd name="connsiteY2" fmla="*/ 0 h 749519"/>
              <a:gd name="connsiteX3" fmla="*/ 2057614 w 2057614"/>
              <a:gd name="connsiteY3" fmla="*/ 0 h 749519"/>
              <a:gd name="connsiteX4" fmla="*/ 2057614 w 2057614"/>
              <a:gd name="connsiteY4" fmla="*/ 374760 h 749519"/>
              <a:gd name="connsiteX5" fmla="*/ 2057614 w 2057614"/>
              <a:gd name="connsiteY5" fmla="*/ 749519 h 749519"/>
              <a:gd name="connsiteX6" fmla="*/ 1371743 w 2057614"/>
              <a:gd name="connsiteY6" fmla="*/ 749519 h 749519"/>
              <a:gd name="connsiteX7" fmla="*/ 727024 w 2057614"/>
              <a:gd name="connsiteY7" fmla="*/ 749519 h 749519"/>
              <a:gd name="connsiteX8" fmla="*/ 0 w 2057614"/>
              <a:gd name="connsiteY8" fmla="*/ 749519 h 749519"/>
              <a:gd name="connsiteX9" fmla="*/ 0 w 2057614"/>
              <a:gd name="connsiteY9" fmla="*/ 382255 h 749519"/>
              <a:gd name="connsiteX10" fmla="*/ 0 w 2057614"/>
              <a:gd name="connsiteY10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57614" h="749519" fill="none" extrusionOk="0">
                <a:moveTo>
                  <a:pt x="0" y="0"/>
                </a:moveTo>
                <a:cubicBezTo>
                  <a:pt x="317736" y="13117"/>
                  <a:pt x="370738" y="11680"/>
                  <a:pt x="665295" y="0"/>
                </a:cubicBezTo>
                <a:cubicBezTo>
                  <a:pt x="959853" y="-11680"/>
                  <a:pt x="1135640" y="-24733"/>
                  <a:pt x="1351167" y="0"/>
                </a:cubicBezTo>
                <a:cubicBezTo>
                  <a:pt x="1566694" y="24733"/>
                  <a:pt x="1846013" y="7077"/>
                  <a:pt x="2057614" y="0"/>
                </a:cubicBezTo>
                <a:cubicBezTo>
                  <a:pt x="2069869" y="100999"/>
                  <a:pt x="2052133" y="202274"/>
                  <a:pt x="2057614" y="374760"/>
                </a:cubicBezTo>
                <a:cubicBezTo>
                  <a:pt x="2063095" y="547246"/>
                  <a:pt x="2048861" y="638487"/>
                  <a:pt x="2057614" y="749519"/>
                </a:cubicBezTo>
                <a:cubicBezTo>
                  <a:pt x="1865074" y="769113"/>
                  <a:pt x="1685309" y="744591"/>
                  <a:pt x="1371743" y="749519"/>
                </a:cubicBezTo>
                <a:cubicBezTo>
                  <a:pt x="1058177" y="754447"/>
                  <a:pt x="903733" y="761359"/>
                  <a:pt x="727024" y="749519"/>
                </a:cubicBezTo>
                <a:cubicBezTo>
                  <a:pt x="550315" y="737679"/>
                  <a:pt x="202224" y="763392"/>
                  <a:pt x="0" y="749519"/>
                </a:cubicBezTo>
                <a:cubicBezTo>
                  <a:pt x="-2621" y="657344"/>
                  <a:pt x="-3798" y="485532"/>
                  <a:pt x="0" y="382255"/>
                </a:cubicBezTo>
                <a:cubicBezTo>
                  <a:pt x="3798" y="278978"/>
                  <a:pt x="-10499" y="92167"/>
                  <a:pt x="0" y="0"/>
                </a:cubicBezTo>
                <a:close/>
              </a:path>
              <a:path w="2057614" h="749519" stroke="0" extrusionOk="0">
                <a:moveTo>
                  <a:pt x="0" y="0"/>
                </a:moveTo>
                <a:cubicBezTo>
                  <a:pt x="247740" y="18196"/>
                  <a:pt x="406994" y="5235"/>
                  <a:pt x="665295" y="0"/>
                </a:cubicBezTo>
                <a:cubicBezTo>
                  <a:pt x="923597" y="-5235"/>
                  <a:pt x="1093683" y="24034"/>
                  <a:pt x="1289438" y="0"/>
                </a:cubicBezTo>
                <a:cubicBezTo>
                  <a:pt x="1485193" y="-24034"/>
                  <a:pt x="1714786" y="-31820"/>
                  <a:pt x="2057614" y="0"/>
                </a:cubicBezTo>
                <a:cubicBezTo>
                  <a:pt x="2073547" y="108448"/>
                  <a:pt x="2059641" y="232818"/>
                  <a:pt x="2057614" y="367264"/>
                </a:cubicBezTo>
                <a:cubicBezTo>
                  <a:pt x="2055587" y="501710"/>
                  <a:pt x="2061870" y="632604"/>
                  <a:pt x="2057614" y="749519"/>
                </a:cubicBezTo>
                <a:cubicBezTo>
                  <a:pt x="1875748" y="771729"/>
                  <a:pt x="1725133" y="739174"/>
                  <a:pt x="1412895" y="749519"/>
                </a:cubicBezTo>
                <a:cubicBezTo>
                  <a:pt x="1100657" y="759864"/>
                  <a:pt x="948311" y="720955"/>
                  <a:pt x="768176" y="749519"/>
                </a:cubicBezTo>
                <a:cubicBezTo>
                  <a:pt x="588041" y="778083"/>
                  <a:pt x="246849" y="750624"/>
                  <a:pt x="0" y="749519"/>
                </a:cubicBezTo>
                <a:cubicBezTo>
                  <a:pt x="-4317" y="678306"/>
                  <a:pt x="6867" y="518705"/>
                  <a:pt x="0" y="397245"/>
                </a:cubicBezTo>
                <a:cubicBezTo>
                  <a:pt x="-6867" y="275785"/>
                  <a:pt x="10161" y="119806"/>
                  <a:pt x="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CC33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2" name="그룹 141">
            <a:extLst>
              <a:ext uri="{FF2B5EF4-FFF2-40B4-BE49-F238E27FC236}">
                <a16:creationId xmlns:a16="http://schemas.microsoft.com/office/drawing/2014/main" id="{B414B57F-47BE-1F21-6C8F-E0ABF21EF8E9}"/>
              </a:ext>
            </a:extLst>
          </p:cNvPr>
          <p:cNvGrpSpPr/>
          <p:nvPr/>
        </p:nvGrpSpPr>
        <p:grpSpPr>
          <a:xfrm>
            <a:off x="1790664" y="4659739"/>
            <a:ext cx="1447979" cy="878179"/>
            <a:chOff x="3459196" y="2043028"/>
            <a:chExt cx="1447979" cy="878179"/>
          </a:xfrm>
        </p:grpSpPr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23DCFD9A-2017-C09F-97CA-9E25F2E43483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rgbClr val="CC33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rgbClr val="CC33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44" name="별: 꼭짓점 5개 143">
              <a:extLst>
                <a:ext uri="{FF2B5EF4-FFF2-40B4-BE49-F238E27FC236}">
                  <a16:creationId xmlns:a16="http://schemas.microsoft.com/office/drawing/2014/main" id="{1CE72A73-634E-770B-2BCE-26EE1E88B167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CC3300"/>
                </a:solidFill>
              </a:endParaRPr>
            </a:p>
          </p:txBody>
        </p:sp>
        <p:sp>
          <p:nvSpPr>
            <p:cNvPr id="145" name="원호 144">
              <a:extLst>
                <a:ext uri="{FF2B5EF4-FFF2-40B4-BE49-F238E27FC236}">
                  <a16:creationId xmlns:a16="http://schemas.microsoft.com/office/drawing/2014/main" id="{4455FC27-5626-BDD5-D048-124A44E8898B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rgbClr val="CC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원호 145">
              <a:extLst>
                <a:ext uri="{FF2B5EF4-FFF2-40B4-BE49-F238E27FC236}">
                  <a16:creationId xmlns:a16="http://schemas.microsoft.com/office/drawing/2014/main" id="{125B2440-F1AB-2687-052E-64F9A9EBF4AD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rgbClr val="CC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22A25B99-73DD-D27B-A1EC-56F078700AFC}"/>
              </a:ext>
            </a:extLst>
          </p:cNvPr>
          <p:cNvSpPr/>
          <p:nvPr/>
        </p:nvSpPr>
        <p:spPr>
          <a:xfrm>
            <a:off x="3883810" y="4683105"/>
            <a:ext cx="3118380" cy="749519"/>
          </a:xfrm>
          <a:custGeom>
            <a:avLst/>
            <a:gdLst>
              <a:gd name="connsiteX0" fmla="*/ 0 w 3118380"/>
              <a:gd name="connsiteY0" fmla="*/ 0 h 749519"/>
              <a:gd name="connsiteX1" fmla="*/ 686044 w 3118380"/>
              <a:gd name="connsiteY1" fmla="*/ 0 h 749519"/>
              <a:gd name="connsiteX2" fmla="*/ 1340903 w 3118380"/>
              <a:gd name="connsiteY2" fmla="*/ 0 h 749519"/>
              <a:gd name="connsiteX3" fmla="*/ 1995763 w 3118380"/>
              <a:gd name="connsiteY3" fmla="*/ 0 h 749519"/>
              <a:gd name="connsiteX4" fmla="*/ 2525888 w 3118380"/>
              <a:gd name="connsiteY4" fmla="*/ 0 h 749519"/>
              <a:gd name="connsiteX5" fmla="*/ 3118380 w 3118380"/>
              <a:gd name="connsiteY5" fmla="*/ 0 h 749519"/>
              <a:gd name="connsiteX6" fmla="*/ 3118380 w 3118380"/>
              <a:gd name="connsiteY6" fmla="*/ 382255 h 749519"/>
              <a:gd name="connsiteX7" fmla="*/ 3118380 w 3118380"/>
              <a:gd name="connsiteY7" fmla="*/ 749519 h 749519"/>
              <a:gd name="connsiteX8" fmla="*/ 2494704 w 3118380"/>
              <a:gd name="connsiteY8" fmla="*/ 749519 h 749519"/>
              <a:gd name="connsiteX9" fmla="*/ 1964579 w 3118380"/>
              <a:gd name="connsiteY9" fmla="*/ 749519 h 749519"/>
              <a:gd name="connsiteX10" fmla="*/ 1434455 w 3118380"/>
              <a:gd name="connsiteY10" fmla="*/ 749519 h 749519"/>
              <a:gd name="connsiteX11" fmla="*/ 779595 w 3118380"/>
              <a:gd name="connsiteY11" fmla="*/ 749519 h 749519"/>
              <a:gd name="connsiteX12" fmla="*/ 0 w 3118380"/>
              <a:gd name="connsiteY12" fmla="*/ 749519 h 749519"/>
              <a:gd name="connsiteX13" fmla="*/ 0 w 3118380"/>
              <a:gd name="connsiteY13" fmla="*/ 359769 h 749519"/>
              <a:gd name="connsiteX14" fmla="*/ 0 w 3118380"/>
              <a:gd name="connsiteY14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18380" h="749519" fill="none" extrusionOk="0">
                <a:moveTo>
                  <a:pt x="0" y="0"/>
                </a:moveTo>
                <a:cubicBezTo>
                  <a:pt x="200220" y="-14764"/>
                  <a:pt x="364090" y="-6246"/>
                  <a:pt x="686044" y="0"/>
                </a:cubicBezTo>
                <a:cubicBezTo>
                  <a:pt x="1007998" y="6246"/>
                  <a:pt x="1085098" y="1927"/>
                  <a:pt x="1340903" y="0"/>
                </a:cubicBezTo>
                <a:cubicBezTo>
                  <a:pt x="1596708" y="-1927"/>
                  <a:pt x="1857699" y="8325"/>
                  <a:pt x="1995763" y="0"/>
                </a:cubicBezTo>
                <a:cubicBezTo>
                  <a:pt x="2133827" y="-8325"/>
                  <a:pt x="2292605" y="2374"/>
                  <a:pt x="2525888" y="0"/>
                </a:cubicBezTo>
                <a:cubicBezTo>
                  <a:pt x="2759171" y="-2374"/>
                  <a:pt x="2836641" y="-23309"/>
                  <a:pt x="3118380" y="0"/>
                </a:cubicBezTo>
                <a:cubicBezTo>
                  <a:pt x="3134043" y="118684"/>
                  <a:pt x="3114773" y="222415"/>
                  <a:pt x="3118380" y="382255"/>
                </a:cubicBezTo>
                <a:cubicBezTo>
                  <a:pt x="3121987" y="542096"/>
                  <a:pt x="3128123" y="622409"/>
                  <a:pt x="3118380" y="749519"/>
                </a:cubicBezTo>
                <a:cubicBezTo>
                  <a:pt x="2979749" y="732943"/>
                  <a:pt x="2786537" y="721143"/>
                  <a:pt x="2494704" y="749519"/>
                </a:cubicBezTo>
                <a:cubicBezTo>
                  <a:pt x="2202871" y="777895"/>
                  <a:pt x="2106140" y="742511"/>
                  <a:pt x="1964579" y="749519"/>
                </a:cubicBezTo>
                <a:cubicBezTo>
                  <a:pt x="1823018" y="756527"/>
                  <a:pt x="1598759" y="740336"/>
                  <a:pt x="1434455" y="749519"/>
                </a:cubicBezTo>
                <a:cubicBezTo>
                  <a:pt x="1270151" y="758702"/>
                  <a:pt x="945344" y="726446"/>
                  <a:pt x="779595" y="749519"/>
                </a:cubicBezTo>
                <a:cubicBezTo>
                  <a:pt x="613846" y="772592"/>
                  <a:pt x="313671" y="743217"/>
                  <a:pt x="0" y="749519"/>
                </a:cubicBezTo>
                <a:cubicBezTo>
                  <a:pt x="-18832" y="582812"/>
                  <a:pt x="-5856" y="473690"/>
                  <a:pt x="0" y="359769"/>
                </a:cubicBezTo>
                <a:cubicBezTo>
                  <a:pt x="5856" y="245848"/>
                  <a:pt x="1021" y="143528"/>
                  <a:pt x="0" y="0"/>
                </a:cubicBezTo>
                <a:close/>
              </a:path>
              <a:path w="3118380" h="749519" stroke="0" extrusionOk="0">
                <a:moveTo>
                  <a:pt x="0" y="0"/>
                </a:moveTo>
                <a:cubicBezTo>
                  <a:pt x="249720" y="-20470"/>
                  <a:pt x="419004" y="-21859"/>
                  <a:pt x="592492" y="0"/>
                </a:cubicBezTo>
                <a:cubicBezTo>
                  <a:pt x="765980" y="21859"/>
                  <a:pt x="912247" y="-682"/>
                  <a:pt x="1122617" y="0"/>
                </a:cubicBezTo>
                <a:cubicBezTo>
                  <a:pt x="1332988" y="682"/>
                  <a:pt x="1543064" y="-26271"/>
                  <a:pt x="1808660" y="0"/>
                </a:cubicBezTo>
                <a:cubicBezTo>
                  <a:pt x="2074256" y="26271"/>
                  <a:pt x="2110042" y="-4686"/>
                  <a:pt x="2401153" y="0"/>
                </a:cubicBezTo>
                <a:cubicBezTo>
                  <a:pt x="2692264" y="4686"/>
                  <a:pt x="2944738" y="27367"/>
                  <a:pt x="3118380" y="0"/>
                </a:cubicBezTo>
                <a:cubicBezTo>
                  <a:pt x="3111852" y="158348"/>
                  <a:pt x="3101132" y="232342"/>
                  <a:pt x="3118380" y="389750"/>
                </a:cubicBezTo>
                <a:cubicBezTo>
                  <a:pt x="3135629" y="547158"/>
                  <a:pt x="3128912" y="625480"/>
                  <a:pt x="3118380" y="749519"/>
                </a:cubicBezTo>
                <a:cubicBezTo>
                  <a:pt x="2858189" y="754945"/>
                  <a:pt x="2745049" y="775367"/>
                  <a:pt x="2494704" y="749519"/>
                </a:cubicBezTo>
                <a:cubicBezTo>
                  <a:pt x="2244359" y="723671"/>
                  <a:pt x="2206353" y="748806"/>
                  <a:pt x="1964579" y="749519"/>
                </a:cubicBezTo>
                <a:cubicBezTo>
                  <a:pt x="1722806" y="750232"/>
                  <a:pt x="1480999" y="756014"/>
                  <a:pt x="1340903" y="749519"/>
                </a:cubicBezTo>
                <a:cubicBezTo>
                  <a:pt x="1200807" y="743024"/>
                  <a:pt x="904757" y="722407"/>
                  <a:pt x="717227" y="749519"/>
                </a:cubicBezTo>
                <a:cubicBezTo>
                  <a:pt x="529697" y="776631"/>
                  <a:pt x="313799" y="740307"/>
                  <a:pt x="0" y="749519"/>
                </a:cubicBezTo>
                <a:cubicBezTo>
                  <a:pt x="-8174" y="645564"/>
                  <a:pt x="-11239" y="467037"/>
                  <a:pt x="0" y="359769"/>
                </a:cubicBezTo>
                <a:cubicBezTo>
                  <a:pt x="11239" y="252501"/>
                  <a:pt x="-14902" y="102191"/>
                  <a:pt x="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CC33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3" name="그룹 162">
            <a:extLst>
              <a:ext uri="{FF2B5EF4-FFF2-40B4-BE49-F238E27FC236}">
                <a16:creationId xmlns:a16="http://schemas.microsoft.com/office/drawing/2014/main" id="{D81B86A7-B7D1-1B4F-2A52-90414CE098A3}"/>
              </a:ext>
            </a:extLst>
          </p:cNvPr>
          <p:cNvGrpSpPr/>
          <p:nvPr/>
        </p:nvGrpSpPr>
        <p:grpSpPr>
          <a:xfrm>
            <a:off x="4502190" y="4659739"/>
            <a:ext cx="1447979" cy="878179"/>
            <a:chOff x="3459196" y="2043028"/>
            <a:chExt cx="1447979" cy="878179"/>
          </a:xfrm>
        </p:grpSpPr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0AAE4674-B94F-24D4-EA4C-3C358AC5839F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rgbClr val="CC33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rgbClr val="CC33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67" name="별: 꼭짓점 5개 166">
              <a:extLst>
                <a:ext uri="{FF2B5EF4-FFF2-40B4-BE49-F238E27FC236}">
                  <a16:creationId xmlns:a16="http://schemas.microsoft.com/office/drawing/2014/main" id="{0C24E9E4-8938-DF1C-73D6-306D45AACE0F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CC3300"/>
                </a:solidFill>
              </a:endParaRPr>
            </a:p>
          </p:txBody>
        </p:sp>
        <p:sp>
          <p:nvSpPr>
            <p:cNvPr id="168" name="원호 167">
              <a:extLst>
                <a:ext uri="{FF2B5EF4-FFF2-40B4-BE49-F238E27FC236}">
                  <a16:creationId xmlns:a16="http://schemas.microsoft.com/office/drawing/2014/main" id="{EDF67E19-DEE9-7AA4-B4CF-B615669DF2B0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rgbClr val="CC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원호 168">
              <a:extLst>
                <a:ext uri="{FF2B5EF4-FFF2-40B4-BE49-F238E27FC236}">
                  <a16:creationId xmlns:a16="http://schemas.microsoft.com/office/drawing/2014/main" id="{90E97DC4-C671-F221-B331-CD5860BDC5AF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rgbClr val="CC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70" name="Picture 2" descr="톱니 바퀴 - 무료 개 아이콘">
            <a:extLst>
              <a:ext uri="{FF2B5EF4-FFF2-40B4-BE49-F238E27FC236}">
                <a16:creationId xmlns:a16="http://schemas.microsoft.com/office/drawing/2014/main" id="{D0645679-5493-0689-4AB2-19E460020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4085" y="109373"/>
            <a:ext cx="453809" cy="45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1521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여름 해외여행지 추천 5곳, 청량한 바다로 떠나는 휴양! : 네이버 포스트">
            <a:extLst>
              <a:ext uri="{FF2B5EF4-FFF2-40B4-BE49-F238E27FC236}">
                <a16:creationId xmlns:a16="http://schemas.microsoft.com/office/drawing/2014/main" id="{512B1682-8C30-6483-71AB-8FA292353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  <a14:imgEffect>
                      <a14:sharpenSoften amount="-50000"/>
                    </a14:imgEffect>
                    <a14:imgEffect>
                      <a14:saturation sat="200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4" name="사각형: 둥근 위쪽 모서리 163">
            <a:extLst>
              <a:ext uri="{FF2B5EF4-FFF2-40B4-BE49-F238E27FC236}">
                <a16:creationId xmlns:a16="http://schemas.microsoft.com/office/drawing/2014/main" id="{FE53F50F-6CFF-9153-55E3-93E49CC9AC68}"/>
              </a:ext>
            </a:extLst>
          </p:cNvPr>
          <p:cNvSpPr/>
          <p:nvPr/>
        </p:nvSpPr>
        <p:spPr>
          <a:xfrm>
            <a:off x="8784555" y="521864"/>
            <a:ext cx="3046435" cy="4810456"/>
          </a:xfrm>
          <a:prstGeom prst="round2SameRect">
            <a:avLst>
              <a:gd name="adj1" fmla="val 16667"/>
              <a:gd name="adj2" fmla="val 17509"/>
            </a:avLst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42000">
                <a:schemeClr val="accent4">
                  <a:lumMod val="20000"/>
                  <a:lumOff val="80000"/>
                </a:schemeClr>
              </a:gs>
              <a:gs pos="77000">
                <a:srgbClr val="FFCDC7"/>
              </a:gs>
              <a:gs pos="100000">
                <a:srgbClr val="FF85B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800" b="1">
              <a:solidFill>
                <a:schemeClr val="tx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52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2</a:t>
            </a:r>
            <a:r>
              <a:rPr lang="ko-KR" altLang="en-US" sz="2800" b="1" dirty="0"/>
              <a:t>월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099457C-8B77-8B50-2A7D-2F316F402741}"/>
              </a:ext>
            </a:extLst>
          </p:cNvPr>
          <p:cNvSpPr txBox="1"/>
          <p:nvPr/>
        </p:nvSpPr>
        <p:spPr>
          <a:xfrm>
            <a:off x="9099205" y="649515"/>
            <a:ext cx="2380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이벤트 목록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1C43EE22-7A60-A8A5-BEA3-6D310BFF7150}"/>
              </a:ext>
            </a:extLst>
          </p:cNvPr>
          <p:cNvSpPr/>
          <p:nvPr/>
        </p:nvSpPr>
        <p:spPr>
          <a:xfrm>
            <a:off x="9003026" y="1396215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5C8E410-33B1-7CC6-D261-74F957A30ECA}"/>
              </a:ext>
            </a:extLst>
          </p:cNvPr>
          <p:cNvSpPr txBox="1"/>
          <p:nvPr/>
        </p:nvSpPr>
        <p:spPr>
          <a:xfrm>
            <a:off x="9714049" y="1484468"/>
            <a:ext cx="1361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(1)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/>
              <a:t>소비 금액</a:t>
            </a:r>
            <a:r>
              <a:rPr lang="en-US" altLang="ko-KR" sz="1000" b="1" dirty="0"/>
              <a:t>: 0</a:t>
            </a:r>
            <a:r>
              <a:rPr lang="ko-KR" altLang="en-US" sz="1000" b="1" dirty="0"/>
              <a:t>원</a:t>
            </a:r>
          </a:p>
        </p:txBody>
      </p:sp>
      <p:pic>
        <p:nvPicPr>
          <p:cNvPr id="98" name="그림 97" descr="클립아트이(가) 표시된 사진&#10;&#10;자동 생성된 설명">
            <a:extLst>
              <a:ext uri="{FF2B5EF4-FFF2-40B4-BE49-F238E27FC236}">
                <a16:creationId xmlns:a16="http://schemas.microsoft.com/office/drawing/2014/main" id="{0A8C394D-8CC8-1A23-EBAE-94C4774436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35" t="2672" r="27801" b="75639"/>
          <a:stretch/>
        </p:blipFill>
        <p:spPr>
          <a:xfrm>
            <a:off x="9065363" y="1444015"/>
            <a:ext cx="648686" cy="66500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9003026" y="2310388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398641"/>
            <a:ext cx="1425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(2)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/>
              <a:t>소비 금액</a:t>
            </a:r>
            <a:r>
              <a:rPr lang="en-US" altLang="ko-KR" sz="1000" b="1" dirty="0"/>
              <a:t>: 100,000</a:t>
            </a:r>
            <a:r>
              <a:rPr lang="ko-KR" altLang="en-US" sz="1000" b="1" dirty="0"/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358188"/>
            <a:ext cx="648686" cy="665002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9003026" y="3224561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312814"/>
            <a:ext cx="14253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아찔한 첫만남</a:t>
            </a:r>
            <a:r>
              <a:rPr lang="en-US" altLang="ko-KR" sz="1200" b="1" dirty="0"/>
              <a:t>(3)</a:t>
            </a:r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평일</a:t>
            </a:r>
            <a:r>
              <a:rPr lang="en-US" altLang="ko-KR" sz="1000" b="1" dirty="0"/>
              <a:t>/1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>
                <a:solidFill>
                  <a:srgbClr val="C00000"/>
                </a:solidFill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9003026" y="4138734"/>
            <a:ext cx="260949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226987"/>
            <a:ext cx="15327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셋이서 첫만남</a:t>
            </a:r>
            <a:endParaRPr lang="en-US" altLang="ko-KR" sz="1200" b="1" dirty="0"/>
          </a:p>
          <a:p>
            <a:r>
              <a:rPr lang="ko-KR" altLang="en-US" sz="1000" b="1" dirty="0"/>
              <a:t>진행 날짜</a:t>
            </a:r>
            <a:r>
              <a:rPr lang="en-US" altLang="ko-KR" sz="1000" b="1" dirty="0"/>
              <a:t>: </a:t>
            </a:r>
            <a:r>
              <a:rPr lang="ko-KR" altLang="en-US" sz="1000" b="1" dirty="0"/>
              <a:t>주말</a:t>
            </a:r>
            <a:r>
              <a:rPr lang="en-US" altLang="ko-KR" sz="1000" b="1" dirty="0"/>
              <a:t>/2</a:t>
            </a:r>
            <a:r>
              <a:rPr lang="ko-KR" altLang="en-US" sz="1000" b="1" dirty="0"/>
              <a:t>일</a:t>
            </a:r>
            <a:endParaRPr lang="en-US" altLang="ko-KR" sz="1000" b="1" dirty="0"/>
          </a:p>
          <a:p>
            <a:r>
              <a:rPr lang="ko-KR" altLang="en-US" sz="1000" b="1" dirty="0">
                <a:solidFill>
                  <a:srgbClr val="C00000"/>
                </a:solidFill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1863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251073"/>
            <a:ext cx="647203" cy="708256"/>
            <a:chOff x="4459352" y="4446636"/>
            <a:chExt cx="1185070" cy="1296862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6636"/>
              <a:ext cx="564852" cy="1296861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</p:spPr>
        </p:pic>
      </p:grp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404D6245-77A8-027B-81C0-F9D2095E6150}"/>
              </a:ext>
            </a:extLst>
          </p:cNvPr>
          <p:cNvSpPr/>
          <p:nvPr/>
        </p:nvSpPr>
        <p:spPr>
          <a:xfrm>
            <a:off x="391886" y="336278"/>
            <a:ext cx="3046435" cy="646912"/>
          </a:xfrm>
          <a:prstGeom prst="rect">
            <a:avLst/>
          </a:prstGeom>
          <a:solidFill>
            <a:schemeClr val="tx1">
              <a:lumMod val="85000"/>
              <a:lumOff val="15000"/>
              <a:alpha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508712" y="380673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1584276" y="397591"/>
            <a:ext cx="1466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100,000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899203" y="400584"/>
            <a:ext cx="403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원</a:t>
            </a: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819F7133-5CF3-3F59-6561-1B8BAEAB69FE}"/>
              </a:ext>
            </a:extLst>
          </p:cNvPr>
          <p:cNvSpPr/>
          <p:nvPr/>
        </p:nvSpPr>
        <p:spPr>
          <a:xfrm>
            <a:off x="9077649" y="5654181"/>
            <a:ext cx="2460246" cy="707355"/>
          </a:xfrm>
          <a:prstGeom prst="rect">
            <a:avLst/>
          </a:prstGeom>
          <a:solidFill>
            <a:schemeClr val="bg1"/>
          </a:solidFill>
          <a:ln w="38100" cmpd="dbl">
            <a:solidFill>
              <a:srgbClr val="CC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rgbClr val="FF3399"/>
                </a:solidFill>
              </a:rPr>
              <a:t>일정시작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882828" y="273321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/>
                  <a:t>유가현</a:t>
                </a:r>
                <a:endParaRPr lang="ko-KR" altLang="en-US" sz="1200" b="1" dirty="0"/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pic>
        <p:nvPicPr>
          <p:cNvPr id="6" name="그래픽 5" descr="일 단색으로 채워진">
            <a:extLst>
              <a:ext uri="{FF2B5EF4-FFF2-40B4-BE49-F238E27FC236}">
                <a16:creationId xmlns:a16="http://schemas.microsoft.com/office/drawing/2014/main" id="{B152F040-AD69-D0C9-919E-1AA1228B6CC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315934">
            <a:off x="483483" y="1424543"/>
            <a:ext cx="914400" cy="914400"/>
          </a:xfrm>
          <a:prstGeom prst="rect">
            <a:avLst/>
          </a:prstGeom>
        </p:spPr>
      </p:pic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335389" y="273321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/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784117" y="273321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/>
                  <a:t>한서령</a:t>
                </a:r>
                <a:endParaRPr lang="ko-KR" altLang="en-US" sz="1200" b="1" dirty="0"/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45%</a:t>
                </a:r>
                <a:endParaRPr lang="ko-KR" altLang="en-US" sz="1200" b="1" dirty="0"/>
              </a:p>
            </p:txBody>
          </p:sp>
        </p:grpSp>
      </p:grpSp>
      <p:pic>
        <p:nvPicPr>
          <p:cNvPr id="3" name="그래픽 2" descr="파라솔 단색으로 채워진">
            <a:extLst>
              <a:ext uri="{FF2B5EF4-FFF2-40B4-BE49-F238E27FC236}">
                <a16:creationId xmlns:a16="http://schemas.microsoft.com/office/drawing/2014/main" id="{F990664D-E03E-67E0-D7E3-28F6F23A90E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159718" y="5111117"/>
            <a:ext cx="1187330" cy="1187330"/>
          </a:xfrm>
          <a:prstGeom prst="rect">
            <a:avLst/>
          </a:prstGeom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일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067F1B04-7F0B-0C00-58F2-82BB936CC979}"/>
              </a:ext>
            </a:extLst>
          </p:cNvPr>
          <p:cNvSpPr/>
          <p:nvPr/>
        </p:nvSpPr>
        <p:spPr>
          <a:xfrm>
            <a:off x="7143208" y="2024698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223CD35A-DF41-B7A9-E1E8-33A03DCEDF00}"/>
              </a:ext>
            </a:extLst>
          </p:cNvPr>
          <p:cNvGrpSpPr/>
          <p:nvPr/>
        </p:nvGrpSpPr>
        <p:grpSpPr>
          <a:xfrm>
            <a:off x="6700171" y="2000187"/>
            <a:ext cx="1447979" cy="878179"/>
            <a:chOff x="3459196" y="2043028"/>
            <a:chExt cx="1447979" cy="87817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6377A4E-398C-C19C-2DC5-19E4ACA4023F}"/>
                </a:ext>
              </a:extLst>
            </p:cNvPr>
            <p:cNvSpPr txBox="1"/>
            <p:nvPr/>
          </p:nvSpPr>
          <p:spPr>
            <a:xfrm rot="20598839">
              <a:off x="4053881" y="2146950"/>
              <a:ext cx="6607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셋이서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</a:p>
          </p:txBody>
        </p:sp>
        <p:sp>
          <p:nvSpPr>
            <p:cNvPr id="60" name="별: 꼭짓점 5개 59">
              <a:extLst>
                <a:ext uri="{FF2B5EF4-FFF2-40B4-BE49-F238E27FC236}">
                  <a16:creationId xmlns:a16="http://schemas.microsoft.com/office/drawing/2014/main" id="{D48AC0D6-D437-42DF-FD5C-719914C913F4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원호 60">
              <a:extLst>
                <a:ext uri="{FF2B5EF4-FFF2-40B4-BE49-F238E27FC236}">
                  <a16:creationId xmlns:a16="http://schemas.microsoft.com/office/drawing/2014/main" id="{99A5163C-831B-270E-0F0F-B431ADF71668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원호 61">
              <a:extLst>
                <a:ext uri="{FF2B5EF4-FFF2-40B4-BE49-F238E27FC236}">
                  <a16:creationId xmlns:a16="http://schemas.microsoft.com/office/drawing/2014/main" id="{2FBE4637-E827-6325-0D42-2C5C8AF66808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020F44BA-BF30-0A07-9169-A1EFC1C564DD}"/>
              </a:ext>
            </a:extLst>
          </p:cNvPr>
          <p:cNvSpPr/>
          <p:nvPr/>
        </p:nvSpPr>
        <p:spPr>
          <a:xfrm>
            <a:off x="7150479" y="2909039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E66A812-002B-FB5D-7E27-B738BEFCD0E7}"/>
              </a:ext>
            </a:extLst>
          </p:cNvPr>
          <p:cNvGrpSpPr/>
          <p:nvPr/>
        </p:nvGrpSpPr>
        <p:grpSpPr>
          <a:xfrm>
            <a:off x="6717345" y="2875274"/>
            <a:ext cx="1447979" cy="878179"/>
            <a:chOff x="3459196" y="2043028"/>
            <a:chExt cx="1447979" cy="87817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DE0859-8411-DDBF-0481-ABBB25ADAF61}"/>
                </a:ext>
              </a:extLst>
            </p:cNvPr>
            <p:cNvSpPr txBox="1"/>
            <p:nvPr/>
          </p:nvSpPr>
          <p:spPr>
            <a:xfrm rot="20598839">
              <a:off x="4053881" y="2146950"/>
              <a:ext cx="6607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셋이서</a:t>
              </a:r>
              <a:endParaRPr lang="en-US" altLang="ko-KR" sz="1400" dirty="0">
                <a:solidFill>
                  <a:schemeClr val="accent1">
                    <a:lumMod val="75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</a:p>
          </p:txBody>
        </p:sp>
        <p:sp>
          <p:nvSpPr>
            <p:cNvPr id="17" name="별: 꼭짓점 5개 16">
              <a:extLst>
                <a:ext uri="{FF2B5EF4-FFF2-40B4-BE49-F238E27FC236}">
                  <a16:creationId xmlns:a16="http://schemas.microsoft.com/office/drawing/2014/main" id="{E5784037-608E-DB54-E65C-AF3E533EC36D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8" name="원호 17">
              <a:extLst>
                <a:ext uri="{FF2B5EF4-FFF2-40B4-BE49-F238E27FC236}">
                  <a16:creationId xmlns:a16="http://schemas.microsoft.com/office/drawing/2014/main" id="{16C0D39E-2BB3-3D01-71D5-3DFF5219651C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9" name="원호 18">
              <a:extLst>
                <a:ext uri="{FF2B5EF4-FFF2-40B4-BE49-F238E27FC236}">
                  <a16:creationId xmlns:a16="http://schemas.microsoft.com/office/drawing/2014/main" id="{D0EC5F59-EDC4-2432-3E38-B41C80168311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A064467B-4ADA-C0F9-B574-3855BFB745AB}"/>
              </a:ext>
            </a:extLst>
          </p:cNvPr>
          <p:cNvSpPr/>
          <p:nvPr/>
        </p:nvSpPr>
        <p:spPr>
          <a:xfrm>
            <a:off x="7150479" y="3795473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CC33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4CEF962-1CE9-5C06-7FBC-5489897D4709}"/>
              </a:ext>
            </a:extLst>
          </p:cNvPr>
          <p:cNvGrpSpPr/>
          <p:nvPr/>
        </p:nvGrpSpPr>
        <p:grpSpPr>
          <a:xfrm>
            <a:off x="6726446" y="3772107"/>
            <a:ext cx="1447979" cy="878179"/>
            <a:chOff x="3459196" y="2043028"/>
            <a:chExt cx="1447979" cy="87817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0B5D987-9D8F-80A0-C973-3252BBB99C40}"/>
                </a:ext>
              </a:extLst>
            </p:cNvPr>
            <p:cNvSpPr txBox="1"/>
            <p:nvPr/>
          </p:nvSpPr>
          <p:spPr>
            <a:xfrm rot="20598839">
              <a:off x="4053881" y="2146950"/>
              <a:ext cx="6607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셋이서</a:t>
              </a:r>
              <a:endParaRPr lang="en-US" altLang="ko-KR" sz="1400" dirty="0">
                <a:solidFill>
                  <a:srgbClr val="CC33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</a:p>
          </p:txBody>
        </p:sp>
        <p:sp>
          <p:nvSpPr>
            <p:cNvPr id="29" name="별: 꼭짓점 5개 28">
              <a:extLst>
                <a:ext uri="{FF2B5EF4-FFF2-40B4-BE49-F238E27FC236}">
                  <a16:creationId xmlns:a16="http://schemas.microsoft.com/office/drawing/2014/main" id="{5540F59E-FA02-3053-069A-48E7AEEBA82E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rgbClr val="CC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CC3300"/>
                </a:solidFill>
              </a:endParaRPr>
            </a:p>
          </p:txBody>
        </p:sp>
        <p:sp>
          <p:nvSpPr>
            <p:cNvPr id="30" name="원호 29">
              <a:extLst>
                <a:ext uri="{FF2B5EF4-FFF2-40B4-BE49-F238E27FC236}">
                  <a16:creationId xmlns:a16="http://schemas.microsoft.com/office/drawing/2014/main" id="{E5D88EB3-AB18-A9C5-B57A-8FC37ECA601E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rgbClr val="CC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원호 30">
              <a:extLst>
                <a:ext uri="{FF2B5EF4-FFF2-40B4-BE49-F238E27FC236}">
                  <a16:creationId xmlns:a16="http://schemas.microsoft.com/office/drawing/2014/main" id="{831FAA69-336C-DC79-F053-69C876E21638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rgbClr val="CC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A515228A-5F35-D01C-D4DD-8F33779690B6}"/>
              </a:ext>
            </a:extLst>
          </p:cNvPr>
          <p:cNvSpPr/>
          <p:nvPr/>
        </p:nvSpPr>
        <p:spPr>
          <a:xfrm>
            <a:off x="633565" y="2902853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98D5D7-2F8E-0395-5DAE-3C45BE904D84}"/>
              </a:ext>
            </a:extLst>
          </p:cNvPr>
          <p:cNvSpPr/>
          <p:nvPr/>
        </p:nvSpPr>
        <p:spPr>
          <a:xfrm>
            <a:off x="629450" y="3787060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6FB2D5-EC66-4E86-2CC1-C913243A7808}"/>
              </a:ext>
            </a:extLst>
          </p:cNvPr>
          <p:cNvSpPr/>
          <p:nvPr/>
        </p:nvSpPr>
        <p:spPr>
          <a:xfrm>
            <a:off x="629450" y="4661249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CC33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2" descr="톱니 바퀴 - 무료 개 아이콘">
            <a:extLst>
              <a:ext uri="{FF2B5EF4-FFF2-40B4-BE49-F238E27FC236}">
                <a16:creationId xmlns:a16="http://schemas.microsoft.com/office/drawing/2014/main" id="{5A4F1910-2A01-5305-BE0D-7FBA47D42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4085" y="109373"/>
            <a:ext cx="453809" cy="45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1EEAE4DA-C685-3ABF-4AAE-61D8DF9847BF}"/>
              </a:ext>
            </a:extLst>
          </p:cNvPr>
          <p:cNvSpPr/>
          <p:nvPr/>
        </p:nvSpPr>
        <p:spPr>
          <a:xfrm>
            <a:off x="7150479" y="4683730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A54A983-C7C1-9CC4-84BA-B12F4A70CBDD}"/>
              </a:ext>
            </a:extLst>
          </p:cNvPr>
          <p:cNvGrpSpPr/>
          <p:nvPr/>
        </p:nvGrpSpPr>
        <p:grpSpPr>
          <a:xfrm>
            <a:off x="6726446" y="4660364"/>
            <a:ext cx="1447979" cy="878179"/>
            <a:chOff x="3459196" y="2043028"/>
            <a:chExt cx="1447979" cy="87817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66CF868-842D-849D-3379-5F91BB9BE27E}"/>
                </a:ext>
              </a:extLst>
            </p:cNvPr>
            <p:cNvSpPr txBox="1"/>
            <p:nvPr/>
          </p:nvSpPr>
          <p:spPr>
            <a:xfrm rot="20598839">
              <a:off x="4053881" y="2146950"/>
              <a:ext cx="6607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셋이서</a:t>
              </a:r>
              <a:endParaRPr lang="en-US" altLang="ko-KR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</a:p>
          </p:txBody>
        </p:sp>
        <p:sp>
          <p:nvSpPr>
            <p:cNvPr id="45" name="별: 꼭짓점 5개 44">
              <a:extLst>
                <a:ext uri="{FF2B5EF4-FFF2-40B4-BE49-F238E27FC236}">
                  <a16:creationId xmlns:a16="http://schemas.microsoft.com/office/drawing/2014/main" id="{0B989B4C-4FA1-0190-82EC-648E1A1D4043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CC3300"/>
                </a:solidFill>
              </a:endParaRPr>
            </a:p>
          </p:txBody>
        </p:sp>
        <p:sp>
          <p:nvSpPr>
            <p:cNvPr id="46" name="원호 45">
              <a:extLst>
                <a:ext uri="{FF2B5EF4-FFF2-40B4-BE49-F238E27FC236}">
                  <a16:creationId xmlns:a16="http://schemas.microsoft.com/office/drawing/2014/main" id="{6F20D8A0-D588-574F-B00F-C0BAD5A09DC3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원호 46">
              <a:extLst>
                <a:ext uri="{FF2B5EF4-FFF2-40B4-BE49-F238E27FC236}">
                  <a16:creationId xmlns:a16="http://schemas.microsoft.com/office/drawing/2014/main" id="{3BB0ECF4-F6EA-BD34-C7C6-D932EB202847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FBA38EF-D6B7-E4FE-5648-13404A658B2F}"/>
              </a:ext>
            </a:extLst>
          </p:cNvPr>
          <p:cNvSpPr/>
          <p:nvPr/>
        </p:nvSpPr>
        <p:spPr>
          <a:xfrm>
            <a:off x="629450" y="5549506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BFF0B57C-2626-606A-18E5-90A9DE6B42D1}"/>
              </a:ext>
            </a:extLst>
          </p:cNvPr>
          <p:cNvSpPr/>
          <p:nvPr/>
        </p:nvSpPr>
        <p:spPr>
          <a:xfrm>
            <a:off x="3883809" y="2923690"/>
            <a:ext cx="3118381" cy="749519"/>
          </a:xfrm>
          <a:custGeom>
            <a:avLst/>
            <a:gdLst>
              <a:gd name="connsiteX0" fmla="*/ 0 w 3118381"/>
              <a:gd name="connsiteY0" fmla="*/ 0 h 749519"/>
              <a:gd name="connsiteX1" fmla="*/ 686044 w 3118381"/>
              <a:gd name="connsiteY1" fmla="*/ 0 h 749519"/>
              <a:gd name="connsiteX2" fmla="*/ 1340904 w 3118381"/>
              <a:gd name="connsiteY2" fmla="*/ 0 h 749519"/>
              <a:gd name="connsiteX3" fmla="*/ 1995764 w 3118381"/>
              <a:gd name="connsiteY3" fmla="*/ 0 h 749519"/>
              <a:gd name="connsiteX4" fmla="*/ 2525889 w 3118381"/>
              <a:gd name="connsiteY4" fmla="*/ 0 h 749519"/>
              <a:gd name="connsiteX5" fmla="*/ 3118381 w 3118381"/>
              <a:gd name="connsiteY5" fmla="*/ 0 h 749519"/>
              <a:gd name="connsiteX6" fmla="*/ 3118381 w 3118381"/>
              <a:gd name="connsiteY6" fmla="*/ 382255 h 749519"/>
              <a:gd name="connsiteX7" fmla="*/ 3118381 w 3118381"/>
              <a:gd name="connsiteY7" fmla="*/ 749519 h 749519"/>
              <a:gd name="connsiteX8" fmla="*/ 2494705 w 3118381"/>
              <a:gd name="connsiteY8" fmla="*/ 749519 h 749519"/>
              <a:gd name="connsiteX9" fmla="*/ 1964580 w 3118381"/>
              <a:gd name="connsiteY9" fmla="*/ 749519 h 749519"/>
              <a:gd name="connsiteX10" fmla="*/ 1434455 w 3118381"/>
              <a:gd name="connsiteY10" fmla="*/ 749519 h 749519"/>
              <a:gd name="connsiteX11" fmla="*/ 779595 w 3118381"/>
              <a:gd name="connsiteY11" fmla="*/ 749519 h 749519"/>
              <a:gd name="connsiteX12" fmla="*/ 0 w 3118381"/>
              <a:gd name="connsiteY12" fmla="*/ 749519 h 749519"/>
              <a:gd name="connsiteX13" fmla="*/ 0 w 3118381"/>
              <a:gd name="connsiteY13" fmla="*/ 359769 h 749519"/>
              <a:gd name="connsiteX14" fmla="*/ 0 w 3118381"/>
              <a:gd name="connsiteY14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18381" h="749519" fill="none" extrusionOk="0">
                <a:moveTo>
                  <a:pt x="0" y="0"/>
                </a:moveTo>
                <a:cubicBezTo>
                  <a:pt x="200220" y="-14764"/>
                  <a:pt x="364090" y="-6246"/>
                  <a:pt x="686044" y="0"/>
                </a:cubicBezTo>
                <a:cubicBezTo>
                  <a:pt x="1007998" y="6246"/>
                  <a:pt x="1083016" y="-4272"/>
                  <a:pt x="1340904" y="0"/>
                </a:cubicBezTo>
                <a:cubicBezTo>
                  <a:pt x="1598792" y="4272"/>
                  <a:pt x="1857700" y="8325"/>
                  <a:pt x="1995764" y="0"/>
                </a:cubicBezTo>
                <a:cubicBezTo>
                  <a:pt x="2133828" y="-8325"/>
                  <a:pt x="2292606" y="2374"/>
                  <a:pt x="2525889" y="0"/>
                </a:cubicBezTo>
                <a:cubicBezTo>
                  <a:pt x="2759172" y="-2374"/>
                  <a:pt x="2836642" y="-23309"/>
                  <a:pt x="3118381" y="0"/>
                </a:cubicBezTo>
                <a:cubicBezTo>
                  <a:pt x="3134044" y="118684"/>
                  <a:pt x="3114774" y="222415"/>
                  <a:pt x="3118381" y="382255"/>
                </a:cubicBezTo>
                <a:cubicBezTo>
                  <a:pt x="3121988" y="542096"/>
                  <a:pt x="3128124" y="622409"/>
                  <a:pt x="3118381" y="749519"/>
                </a:cubicBezTo>
                <a:cubicBezTo>
                  <a:pt x="2979750" y="732943"/>
                  <a:pt x="2786538" y="721143"/>
                  <a:pt x="2494705" y="749519"/>
                </a:cubicBezTo>
                <a:cubicBezTo>
                  <a:pt x="2202872" y="777895"/>
                  <a:pt x="2106141" y="742511"/>
                  <a:pt x="1964580" y="749519"/>
                </a:cubicBezTo>
                <a:cubicBezTo>
                  <a:pt x="1823019" y="756527"/>
                  <a:pt x="1605399" y="742313"/>
                  <a:pt x="1434455" y="749519"/>
                </a:cubicBezTo>
                <a:cubicBezTo>
                  <a:pt x="1263511" y="756725"/>
                  <a:pt x="945344" y="726446"/>
                  <a:pt x="779595" y="749519"/>
                </a:cubicBezTo>
                <a:cubicBezTo>
                  <a:pt x="613846" y="772592"/>
                  <a:pt x="313671" y="743217"/>
                  <a:pt x="0" y="749519"/>
                </a:cubicBezTo>
                <a:cubicBezTo>
                  <a:pt x="-18832" y="582812"/>
                  <a:pt x="-5856" y="473690"/>
                  <a:pt x="0" y="359769"/>
                </a:cubicBezTo>
                <a:cubicBezTo>
                  <a:pt x="5856" y="245848"/>
                  <a:pt x="1021" y="143528"/>
                  <a:pt x="0" y="0"/>
                </a:cubicBezTo>
                <a:close/>
              </a:path>
              <a:path w="3118381" h="749519" stroke="0" extrusionOk="0">
                <a:moveTo>
                  <a:pt x="0" y="0"/>
                </a:moveTo>
                <a:cubicBezTo>
                  <a:pt x="249720" y="-20470"/>
                  <a:pt x="419004" y="-21859"/>
                  <a:pt x="592492" y="0"/>
                </a:cubicBezTo>
                <a:cubicBezTo>
                  <a:pt x="765980" y="21859"/>
                  <a:pt x="912247" y="-682"/>
                  <a:pt x="1122617" y="0"/>
                </a:cubicBezTo>
                <a:cubicBezTo>
                  <a:pt x="1332988" y="682"/>
                  <a:pt x="1540834" y="-31220"/>
                  <a:pt x="1808661" y="0"/>
                </a:cubicBezTo>
                <a:cubicBezTo>
                  <a:pt x="2076488" y="31220"/>
                  <a:pt x="2112466" y="-4668"/>
                  <a:pt x="2401153" y="0"/>
                </a:cubicBezTo>
                <a:cubicBezTo>
                  <a:pt x="2689840" y="4668"/>
                  <a:pt x="2943315" y="23672"/>
                  <a:pt x="3118381" y="0"/>
                </a:cubicBezTo>
                <a:cubicBezTo>
                  <a:pt x="3111853" y="158348"/>
                  <a:pt x="3101133" y="232342"/>
                  <a:pt x="3118381" y="389750"/>
                </a:cubicBezTo>
                <a:cubicBezTo>
                  <a:pt x="3135630" y="547158"/>
                  <a:pt x="3128913" y="625480"/>
                  <a:pt x="3118381" y="749519"/>
                </a:cubicBezTo>
                <a:cubicBezTo>
                  <a:pt x="2858190" y="754945"/>
                  <a:pt x="2745050" y="775367"/>
                  <a:pt x="2494705" y="749519"/>
                </a:cubicBezTo>
                <a:cubicBezTo>
                  <a:pt x="2244360" y="723671"/>
                  <a:pt x="2206354" y="748806"/>
                  <a:pt x="1964580" y="749519"/>
                </a:cubicBezTo>
                <a:cubicBezTo>
                  <a:pt x="1722807" y="750232"/>
                  <a:pt x="1481000" y="756014"/>
                  <a:pt x="1340904" y="749519"/>
                </a:cubicBezTo>
                <a:cubicBezTo>
                  <a:pt x="1200808" y="743024"/>
                  <a:pt x="904758" y="722407"/>
                  <a:pt x="717228" y="749519"/>
                </a:cubicBezTo>
                <a:cubicBezTo>
                  <a:pt x="529698" y="776631"/>
                  <a:pt x="316128" y="744110"/>
                  <a:pt x="0" y="749519"/>
                </a:cubicBezTo>
                <a:cubicBezTo>
                  <a:pt x="-8174" y="645564"/>
                  <a:pt x="-11239" y="467037"/>
                  <a:pt x="0" y="359769"/>
                </a:cubicBezTo>
                <a:cubicBezTo>
                  <a:pt x="11239" y="252501"/>
                  <a:pt x="-14902" y="102191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1EC9BCF7-E0F7-CDC9-A08D-644AD55A54E2}"/>
              </a:ext>
            </a:extLst>
          </p:cNvPr>
          <p:cNvGrpSpPr/>
          <p:nvPr/>
        </p:nvGrpSpPr>
        <p:grpSpPr>
          <a:xfrm>
            <a:off x="4500179" y="2901095"/>
            <a:ext cx="1447979" cy="878179"/>
            <a:chOff x="3459196" y="2043028"/>
            <a:chExt cx="1447979" cy="878179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DCF76F59-58E9-F9AE-3F62-11AFADDD6D45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79" name="별: 꼭짓점 5개 178">
              <a:extLst>
                <a:ext uri="{FF2B5EF4-FFF2-40B4-BE49-F238E27FC236}">
                  <a16:creationId xmlns:a16="http://schemas.microsoft.com/office/drawing/2014/main" id="{79500C03-58E5-80F1-F1CB-3C530F7B4F67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0" name="원호 179">
              <a:extLst>
                <a:ext uri="{FF2B5EF4-FFF2-40B4-BE49-F238E27FC236}">
                  <a16:creationId xmlns:a16="http://schemas.microsoft.com/office/drawing/2014/main" id="{622A6D04-F3CE-221A-F985-23E220184530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원호 180">
              <a:extLst>
                <a:ext uri="{FF2B5EF4-FFF2-40B4-BE49-F238E27FC236}">
                  <a16:creationId xmlns:a16="http://schemas.microsoft.com/office/drawing/2014/main" id="{99403B7A-C5A4-EEC8-143A-09C78DE95A37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8C87A803-364B-EA3B-29DA-A08BCC5BDE0E}"/>
              </a:ext>
            </a:extLst>
          </p:cNvPr>
          <p:cNvSpPr/>
          <p:nvPr/>
        </p:nvSpPr>
        <p:spPr>
          <a:xfrm>
            <a:off x="3892749" y="2024698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A8163ADC-C71B-438A-68EF-FACEE424C193}"/>
              </a:ext>
            </a:extLst>
          </p:cNvPr>
          <p:cNvGrpSpPr/>
          <p:nvPr/>
        </p:nvGrpSpPr>
        <p:grpSpPr>
          <a:xfrm>
            <a:off x="3449712" y="2000187"/>
            <a:ext cx="1447979" cy="878179"/>
            <a:chOff x="3459196" y="2043028"/>
            <a:chExt cx="1447979" cy="878179"/>
          </a:xfrm>
        </p:grpSpPr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CD612281-2315-D552-EC33-2F75AD253303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85" name="별: 꼭짓점 5개 184">
              <a:extLst>
                <a:ext uri="{FF2B5EF4-FFF2-40B4-BE49-F238E27FC236}">
                  <a16:creationId xmlns:a16="http://schemas.microsoft.com/office/drawing/2014/main" id="{F9217A6C-C16D-21BB-D41B-1F77B2290559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원호 185">
              <a:extLst>
                <a:ext uri="{FF2B5EF4-FFF2-40B4-BE49-F238E27FC236}">
                  <a16:creationId xmlns:a16="http://schemas.microsoft.com/office/drawing/2014/main" id="{18D7C7CB-6008-5D63-3745-915BB5029758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원호 186">
              <a:extLst>
                <a:ext uri="{FF2B5EF4-FFF2-40B4-BE49-F238E27FC236}">
                  <a16:creationId xmlns:a16="http://schemas.microsoft.com/office/drawing/2014/main" id="{D8E97C13-DE72-8BEA-2168-6B54CB8C1C70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8" name="직사각형 187">
            <a:extLst>
              <a:ext uri="{FF2B5EF4-FFF2-40B4-BE49-F238E27FC236}">
                <a16:creationId xmlns:a16="http://schemas.microsoft.com/office/drawing/2014/main" id="{77A3DEFA-1A91-FDD0-A253-21D880703BA3}"/>
              </a:ext>
            </a:extLst>
          </p:cNvPr>
          <p:cNvSpPr/>
          <p:nvPr/>
        </p:nvSpPr>
        <p:spPr>
          <a:xfrm>
            <a:off x="1723781" y="2923690"/>
            <a:ext cx="2054603" cy="749519"/>
          </a:xfrm>
          <a:custGeom>
            <a:avLst/>
            <a:gdLst>
              <a:gd name="connsiteX0" fmla="*/ 0 w 2054603"/>
              <a:gd name="connsiteY0" fmla="*/ 0 h 749519"/>
              <a:gd name="connsiteX1" fmla="*/ 664322 w 2054603"/>
              <a:gd name="connsiteY1" fmla="*/ 0 h 749519"/>
              <a:gd name="connsiteX2" fmla="*/ 1349189 w 2054603"/>
              <a:gd name="connsiteY2" fmla="*/ 0 h 749519"/>
              <a:gd name="connsiteX3" fmla="*/ 2054603 w 2054603"/>
              <a:gd name="connsiteY3" fmla="*/ 0 h 749519"/>
              <a:gd name="connsiteX4" fmla="*/ 2054603 w 2054603"/>
              <a:gd name="connsiteY4" fmla="*/ 374760 h 749519"/>
              <a:gd name="connsiteX5" fmla="*/ 2054603 w 2054603"/>
              <a:gd name="connsiteY5" fmla="*/ 749519 h 749519"/>
              <a:gd name="connsiteX6" fmla="*/ 1369735 w 2054603"/>
              <a:gd name="connsiteY6" fmla="*/ 749519 h 749519"/>
              <a:gd name="connsiteX7" fmla="*/ 725960 w 2054603"/>
              <a:gd name="connsiteY7" fmla="*/ 749519 h 749519"/>
              <a:gd name="connsiteX8" fmla="*/ 0 w 2054603"/>
              <a:gd name="connsiteY8" fmla="*/ 749519 h 749519"/>
              <a:gd name="connsiteX9" fmla="*/ 0 w 2054603"/>
              <a:gd name="connsiteY9" fmla="*/ 382255 h 749519"/>
              <a:gd name="connsiteX10" fmla="*/ 0 w 2054603"/>
              <a:gd name="connsiteY10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54603" h="749519" fill="none" extrusionOk="0">
                <a:moveTo>
                  <a:pt x="0" y="0"/>
                </a:moveTo>
                <a:cubicBezTo>
                  <a:pt x="235448" y="-1915"/>
                  <a:pt x="372821" y="-16098"/>
                  <a:pt x="664322" y="0"/>
                </a:cubicBezTo>
                <a:cubicBezTo>
                  <a:pt x="955823" y="16098"/>
                  <a:pt x="1070196" y="-16679"/>
                  <a:pt x="1349189" y="0"/>
                </a:cubicBezTo>
                <a:cubicBezTo>
                  <a:pt x="1628182" y="16679"/>
                  <a:pt x="1844594" y="-147"/>
                  <a:pt x="2054603" y="0"/>
                </a:cubicBezTo>
                <a:cubicBezTo>
                  <a:pt x="2066858" y="100999"/>
                  <a:pt x="2049122" y="202274"/>
                  <a:pt x="2054603" y="374760"/>
                </a:cubicBezTo>
                <a:cubicBezTo>
                  <a:pt x="2060084" y="547246"/>
                  <a:pt x="2045850" y="638487"/>
                  <a:pt x="2054603" y="749519"/>
                </a:cubicBezTo>
                <a:cubicBezTo>
                  <a:pt x="1916316" y="747784"/>
                  <a:pt x="1653449" y="716825"/>
                  <a:pt x="1369735" y="749519"/>
                </a:cubicBezTo>
                <a:cubicBezTo>
                  <a:pt x="1086021" y="782213"/>
                  <a:pt x="926535" y="735761"/>
                  <a:pt x="725960" y="749519"/>
                </a:cubicBezTo>
                <a:cubicBezTo>
                  <a:pt x="525386" y="763277"/>
                  <a:pt x="348808" y="719215"/>
                  <a:pt x="0" y="749519"/>
                </a:cubicBezTo>
                <a:cubicBezTo>
                  <a:pt x="-2621" y="657344"/>
                  <a:pt x="-3798" y="485532"/>
                  <a:pt x="0" y="382255"/>
                </a:cubicBezTo>
                <a:cubicBezTo>
                  <a:pt x="3798" y="278978"/>
                  <a:pt x="-10499" y="92167"/>
                  <a:pt x="0" y="0"/>
                </a:cubicBezTo>
                <a:close/>
              </a:path>
              <a:path w="2054603" h="749519" stroke="0" extrusionOk="0">
                <a:moveTo>
                  <a:pt x="0" y="0"/>
                </a:moveTo>
                <a:cubicBezTo>
                  <a:pt x="278533" y="-11233"/>
                  <a:pt x="381661" y="-13946"/>
                  <a:pt x="664322" y="0"/>
                </a:cubicBezTo>
                <a:cubicBezTo>
                  <a:pt x="946983" y="13946"/>
                  <a:pt x="1105185" y="-20617"/>
                  <a:pt x="1287551" y="0"/>
                </a:cubicBezTo>
                <a:cubicBezTo>
                  <a:pt x="1469917" y="20617"/>
                  <a:pt x="1880970" y="26622"/>
                  <a:pt x="2054603" y="0"/>
                </a:cubicBezTo>
                <a:cubicBezTo>
                  <a:pt x="2070536" y="108448"/>
                  <a:pt x="2056630" y="232818"/>
                  <a:pt x="2054603" y="367264"/>
                </a:cubicBezTo>
                <a:cubicBezTo>
                  <a:pt x="2052576" y="501710"/>
                  <a:pt x="2058859" y="632604"/>
                  <a:pt x="2054603" y="749519"/>
                </a:cubicBezTo>
                <a:cubicBezTo>
                  <a:pt x="1748213" y="764780"/>
                  <a:pt x="1720962" y="732072"/>
                  <a:pt x="1410827" y="749519"/>
                </a:cubicBezTo>
                <a:cubicBezTo>
                  <a:pt x="1100692" y="766966"/>
                  <a:pt x="1085474" y="720738"/>
                  <a:pt x="767052" y="749519"/>
                </a:cubicBezTo>
                <a:cubicBezTo>
                  <a:pt x="448630" y="778300"/>
                  <a:pt x="192391" y="774337"/>
                  <a:pt x="0" y="749519"/>
                </a:cubicBezTo>
                <a:cubicBezTo>
                  <a:pt x="-4317" y="678306"/>
                  <a:pt x="6867" y="518705"/>
                  <a:pt x="0" y="397245"/>
                </a:cubicBezTo>
                <a:cubicBezTo>
                  <a:pt x="-6867" y="275785"/>
                  <a:pt x="10161" y="119806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CD6EB384-1BA2-FD3E-C369-07983CD186BA}"/>
              </a:ext>
            </a:extLst>
          </p:cNvPr>
          <p:cNvGrpSpPr/>
          <p:nvPr/>
        </p:nvGrpSpPr>
        <p:grpSpPr>
          <a:xfrm>
            <a:off x="1815958" y="2901095"/>
            <a:ext cx="1447979" cy="878179"/>
            <a:chOff x="3459196" y="2043028"/>
            <a:chExt cx="1447979" cy="878179"/>
          </a:xfrm>
        </p:grpSpPr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91173803-3C63-B271-D9DA-A922184162C8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91" name="별: 꼭짓점 5개 190">
              <a:extLst>
                <a:ext uri="{FF2B5EF4-FFF2-40B4-BE49-F238E27FC236}">
                  <a16:creationId xmlns:a16="http://schemas.microsoft.com/office/drawing/2014/main" id="{F82DCC70-E5F8-6F0D-278C-2296AA5A1568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48" name="원호 2047">
              <a:extLst>
                <a:ext uri="{FF2B5EF4-FFF2-40B4-BE49-F238E27FC236}">
                  <a16:creationId xmlns:a16="http://schemas.microsoft.com/office/drawing/2014/main" id="{155B92F6-23BA-D8A3-C5A2-AFE651E6F7FC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9" name="원호 2048">
              <a:extLst>
                <a:ext uri="{FF2B5EF4-FFF2-40B4-BE49-F238E27FC236}">
                  <a16:creationId xmlns:a16="http://schemas.microsoft.com/office/drawing/2014/main" id="{8CA81A93-C5BA-7289-6C37-D7E2CAE12664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925407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3" name="TextBox 2052">
            <a:extLst>
              <a:ext uri="{FF2B5EF4-FFF2-40B4-BE49-F238E27FC236}">
                <a16:creationId xmlns:a16="http://schemas.microsoft.com/office/drawing/2014/main" id="{6D6D8521-542D-C750-1B54-AD648872100B}"/>
              </a:ext>
            </a:extLst>
          </p:cNvPr>
          <p:cNvSpPr txBox="1"/>
          <p:nvPr/>
        </p:nvSpPr>
        <p:spPr>
          <a:xfrm rot="20598839">
            <a:off x="3969664" y="4782374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4" name="TextBox 2053">
            <a:extLst>
              <a:ext uri="{FF2B5EF4-FFF2-40B4-BE49-F238E27FC236}">
                <a16:creationId xmlns:a16="http://schemas.microsoft.com/office/drawing/2014/main" id="{8A06F76D-7EAB-E444-2513-CCE40F4BFFDA}"/>
              </a:ext>
            </a:extLst>
          </p:cNvPr>
          <p:cNvSpPr txBox="1"/>
          <p:nvPr/>
        </p:nvSpPr>
        <p:spPr>
          <a:xfrm rot="20598839">
            <a:off x="2873432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5" name="TextBox 2054">
            <a:extLst>
              <a:ext uri="{FF2B5EF4-FFF2-40B4-BE49-F238E27FC236}">
                <a16:creationId xmlns:a16="http://schemas.microsoft.com/office/drawing/2014/main" id="{85CEE64C-DF1F-697E-53AD-56170CA1FACD}"/>
              </a:ext>
            </a:extLst>
          </p:cNvPr>
          <p:cNvSpPr txBox="1"/>
          <p:nvPr/>
        </p:nvSpPr>
        <p:spPr>
          <a:xfrm rot="20598839">
            <a:off x="1796636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6" name="TextBox 2055">
            <a:extLst>
              <a:ext uri="{FF2B5EF4-FFF2-40B4-BE49-F238E27FC236}">
                <a16:creationId xmlns:a16="http://schemas.microsoft.com/office/drawing/2014/main" id="{469005AB-078F-5ECF-A2A6-BC15CC946034}"/>
              </a:ext>
            </a:extLst>
          </p:cNvPr>
          <p:cNvSpPr txBox="1"/>
          <p:nvPr/>
        </p:nvSpPr>
        <p:spPr>
          <a:xfrm rot="20598839">
            <a:off x="5044961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7" name="TextBox 2056">
            <a:extLst>
              <a:ext uri="{FF2B5EF4-FFF2-40B4-BE49-F238E27FC236}">
                <a16:creationId xmlns:a16="http://schemas.microsoft.com/office/drawing/2014/main" id="{3481A761-D924-C7B9-0317-E8462C91974E}"/>
              </a:ext>
            </a:extLst>
          </p:cNvPr>
          <p:cNvSpPr txBox="1"/>
          <p:nvPr/>
        </p:nvSpPr>
        <p:spPr>
          <a:xfrm rot="20598839">
            <a:off x="6139974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8" name="직사각형 2057">
            <a:extLst>
              <a:ext uri="{FF2B5EF4-FFF2-40B4-BE49-F238E27FC236}">
                <a16:creationId xmlns:a16="http://schemas.microsoft.com/office/drawing/2014/main" id="{33D2B97E-C2FF-69E7-B4A3-FA213C543C0F}"/>
              </a:ext>
            </a:extLst>
          </p:cNvPr>
          <p:cNvSpPr/>
          <p:nvPr/>
        </p:nvSpPr>
        <p:spPr>
          <a:xfrm>
            <a:off x="591584" y="4610461"/>
            <a:ext cx="7556335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8337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주말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/2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1C43EE22-7A60-A8A5-BEA3-6D310BFF7150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5C8E410-33B1-7CC6-D261-74F957A30ECA}"/>
              </a:ext>
            </a:extLst>
          </p:cNvPr>
          <p:cNvSpPr txBox="1"/>
          <p:nvPr/>
        </p:nvSpPr>
        <p:spPr>
          <a:xfrm>
            <a:off x="9714049" y="1709590"/>
            <a:ext cx="12747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(1)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3" name="그림 102">
            <a:extLst>
              <a:ext uri="{FF2B5EF4-FFF2-40B4-BE49-F238E27FC236}">
                <a16:creationId xmlns:a16="http://schemas.microsoft.com/office/drawing/2014/main" id="{4959780A-DB03-FB58-070A-914FE3F722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5" t="7115" r="66630" b="76199"/>
          <a:stretch/>
        </p:blipFill>
        <p:spPr>
          <a:xfrm>
            <a:off x="9086851" y="1704878"/>
            <a:ext cx="620308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pic>
        <p:nvPicPr>
          <p:cNvPr id="11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122725" y="1922960"/>
            <a:ext cx="914400" cy="914400"/>
          </a:xfrm>
          <a:prstGeom prst="rect">
            <a:avLst/>
          </a:prstGeom>
        </p:spPr>
      </p:pic>
      <p:sp>
        <p:nvSpPr>
          <p:cNvPr id="166" name="타원 165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8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B6D0A630-A6DF-0364-CBBD-B60D8ED951C1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CBF420ED-1E84-BEDA-2148-1908F59975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369AEC8-E6FE-7983-2A0B-ED807272F374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42578287-5DFA-7329-1AAE-08B644ADA0EE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C3B4EEC-D103-DF68-B64D-35DD83BEB7A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F647E55-1800-DE28-8800-1FC77FB6B7E9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272583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주말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/2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sp>
        <p:nvSpPr>
          <p:cNvPr id="166" name="타원 165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8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그룹 2"/>
          <p:cNvGrpSpPr/>
          <p:nvPr/>
        </p:nvGrpSpPr>
        <p:grpSpPr>
          <a:xfrm>
            <a:off x="7754893" y="2129580"/>
            <a:ext cx="1341517" cy="1208556"/>
            <a:chOff x="6897137" y="2272634"/>
            <a:chExt cx="1341517" cy="1208556"/>
          </a:xfrm>
        </p:grpSpPr>
        <p:sp>
          <p:nvSpPr>
            <p:cNvPr id="107" name="직사각형 56">
              <a:extLst>
                <a:ext uri="{FF2B5EF4-FFF2-40B4-BE49-F238E27FC236}">
                  <a16:creationId xmlns:a16="http://schemas.microsoft.com/office/drawing/2014/main" id="{067F1B04-7F0B-0C00-58F2-82BB936CC979}"/>
                </a:ext>
              </a:extLst>
            </p:cNvPr>
            <p:cNvSpPr/>
            <p:nvPr/>
          </p:nvSpPr>
          <p:spPr>
            <a:xfrm>
              <a:off x="6897137" y="2272634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4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36377A4E-398C-C19C-2DC5-19E4ACA4023F}"/>
                </a:ext>
              </a:extLst>
            </p:cNvPr>
            <p:cNvSpPr txBox="1"/>
            <p:nvPr/>
          </p:nvSpPr>
          <p:spPr>
            <a:xfrm rot="20598839">
              <a:off x="6985525" y="2366713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</a:p>
          </p:txBody>
        </p:sp>
        <p:pic>
          <p:nvPicPr>
            <p:cNvPr id="11" name="그래픽 10" descr="커서 단색으로 채워진">
              <a:extLst>
                <a:ext uri="{FF2B5EF4-FFF2-40B4-BE49-F238E27FC236}">
                  <a16:creationId xmlns:a16="http://schemas.microsoft.com/office/drawing/2014/main" id="{FCFCE4B0-B95C-9BD3-DFBC-FB41CB7B3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7324254" y="2566790"/>
              <a:ext cx="914400" cy="914400"/>
            </a:xfrm>
            <a:prstGeom prst="rect">
              <a:avLst/>
            </a:prstGeom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C9C6367C-6AE3-954C-8630-97BA37AACB83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71C62BC-74CA-30D3-47D9-5EB8DD438E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2C0181D-718A-1CC2-4E9A-F7F1F2E77EC2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F8BC590D-11B2-E184-BC32-1F433FA0EBA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F90F99A-6F76-A034-9F7D-9413A7E1C43E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86FA997-BB41-9611-B386-700870CBA521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49469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주말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/2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sp>
        <p:nvSpPr>
          <p:cNvPr id="166" name="타원 165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8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그룹 2"/>
          <p:cNvGrpSpPr/>
          <p:nvPr/>
        </p:nvGrpSpPr>
        <p:grpSpPr>
          <a:xfrm>
            <a:off x="3900001" y="2925510"/>
            <a:ext cx="971911" cy="749519"/>
            <a:chOff x="3042245" y="3068564"/>
            <a:chExt cx="971911" cy="749519"/>
          </a:xfrm>
        </p:grpSpPr>
        <p:sp>
          <p:nvSpPr>
            <p:cNvPr id="107" name="직사각형 56">
              <a:extLst>
                <a:ext uri="{FF2B5EF4-FFF2-40B4-BE49-F238E27FC236}">
                  <a16:creationId xmlns:a16="http://schemas.microsoft.com/office/drawing/2014/main" id="{067F1B04-7F0B-0C00-58F2-82BB936CC979}"/>
                </a:ext>
              </a:extLst>
            </p:cNvPr>
            <p:cNvSpPr/>
            <p:nvPr/>
          </p:nvSpPr>
          <p:spPr>
            <a:xfrm>
              <a:off x="3042245" y="3068564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4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36377A4E-398C-C19C-2DC5-19E4ACA4023F}"/>
                </a:ext>
              </a:extLst>
            </p:cNvPr>
            <p:cNvSpPr txBox="1"/>
            <p:nvPr/>
          </p:nvSpPr>
          <p:spPr>
            <a:xfrm rot="20598839">
              <a:off x="3130633" y="3192742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</a:p>
          </p:txBody>
        </p:sp>
      </p:grpSp>
      <p:pic>
        <p:nvPicPr>
          <p:cNvPr id="118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307040" y="3234906"/>
            <a:ext cx="914400" cy="9144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2381C6E5-1BE5-BBF8-B615-46238ADA1CE0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0D9A9E8-4C31-6A95-9BDE-4011C592BF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E7884D0-CE91-034E-09BB-F155AD73E3D1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22518292-504C-4CE8-BB84-49830DDEFB6E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0A8B2B9-CF9D-B921-67E3-BF04F8638303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3B9B005-BE0E-4F87-6133-37A24561D073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382804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C8AE5837-BE85-42C7-0502-729ED9789CE5}"/>
              </a:ext>
            </a:extLst>
          </p:cNvPr>
          <p:cNvGrpSpPr/>
          <p:nvPr/>
        </p:nvGrpSpPr>
        <p:grpSpPr>
          <a:xfrm>
            <a:off x="2335471" y="2881356"/>
            <a:ext cx="1447979" cy="878179"/>
            <a:chOff x="6700171" y="2000187"/>
            <a:chExt cx="1447979" cy="878179"/>
          </a:xfrm>
        </p:grpSpPr>
        <p:sp>
          <p:nvSpPr>
            <p:cNvPr id="107" name="직사각형 56">
              <a:extLst>
                <a:ext uri="{FF2B5EF4-FFF2-40B4-BE49-F238E27FC236}">
                  <a16:creationId xmlns:a16="http://schemas.microsoft.com/office/drawing/2014/main" id="{067F1B04-7F0B-0C00-58F2-82BB936CC979}"/>
                </a:ext>
              </a:extLst>
            </p:cNvPr>
            <p:cNvSpPr/>
            <p:nvPr/>
          </p:nvSpPr>
          <p:spPr>
            <a:xfrm>
              <a:off x="7143208" y="2024698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4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7" name="그룹 116">
              <a:extLst>
                <a:ext uri="{FF2B5EF4-FFF2-40B4-BE49-F238E27FC236}">
                  <a16:creationId xmlns:a16="http://schemas.microsoft.com/office/drawing/2014/main" id="{223CD35A-DF41-B7A9-E1E8-33A03DCEDF00}"/>
                </a:ext>
              </a:extLst>
            </p:cNvPr>
            <p:cNvGrpSpPr/>
            <p:nvPr/>
          </p:nvGrpSpPr>
          <p:grpSpPr>
            <a:xfrm>
              <a:off x="6700171" y="2000187"/>
              <a:ext cx="1447979" cy="878179"/>
              <a:chOff x="3459196" y="2043028"/>
              <a:chExt cx="1447979" cy="878179"/>
            </a:xfrm>
          </p:grpSpPr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6377A4E-398C-C19C-2DC5-19E4ACA4023F}"/>
                  </a:ext>
                </a:extLst>
              </p:cNvPr>
              <p:cNvSpPr txBox="1"/>
              <p:nvPr/>
            </p:nvSpPr>
            <p:spPr>
              <a:xfrm rot="20598839">
                <a:off x="3955297" y="2146950"/>
                <a:ext cx="8579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4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아찔한</a:t>
                </a:r>
                <a:endPara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4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  <a:r>
                  <a:rPr lang="en-US" altLang="ko-KR" sz="1400" dirty="0">
                    <a:solidFill>
                      <a:schemeClr val="accent4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(1)</a:t>
                </a:r>
              </a:p>
            </p:txBody>
          </p:sp>
          <p:sp>
            <p:nvSpPr>
              <p:cNvPr id="120" name="별: 꼭짓점 5개 59">
                <a:extLst>
                  <a:ext uri="{FF2B5EF4-FFF2-40B4-BE49-F238E27FC236}">
                    <a16:creationId xmlns:a16="http://schemas.microsoft.com/office/drawing/2014/main" id="{D48AC0D6-D437-42DF-FD5C-719914C913F4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원호 125">
                <a:extLst>
                  <a:ext uri="{FF2B5EF4-FFF2-40B4-BE49-F238E27FC236}">
                    <a16:creationId xmlns:a16="http://schemas.microsoft.com/office/drawing/2014/main" id="{99A5163C-831B-270E-0F0F-B431ADF71668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원호 133">
                <a:extLst>
                  <a:ext uri="{FF2B5EF4-FFF2-40B4-BE49-F238E27FC236}">
                    <a16:creationId xmlns:a16="http://schemas.microsoft.com/office/drawing/2014/main" id="{2FBE4637-E827-6325-0D42-2C5C8AF66808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6" name="그룹 13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0" name="타원 139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1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7C2C54FD-9DA7-A81E-A2B2-E4F88B906BAE}"/>
              </a:ext>
            </a:extLst>
          </p:cNvPr>
          <p:cNvGrpSpPr/>
          <p:nvPr/>
        </p:nvGrpSpPr>
        <p:grpSpPr>
          <a:xfrm>
            <a:off x="3447891" y="2895724"/>
            <a:ext cx="1447979" cy="878179"/>
            <a:chOff x="6717345" y="2875274"/>
            <a:chExt cx="1447979" cy="878179"/>
          </a:xfrm>
        </p:grpSpPr>
        <p:sp>
          <p:nvSpPr>
            <p:cNvPr id="183" name="직사각형 6">
              <a:extLst>
                <a:ext uri="{FF2B5EF4-FFF2-40B4-BE49-F238E27FC236}">
                  <a16:creationId xmlns:a16="http://schemas.microsoft.com/office/drawing/2014/main" id="{FEADBA1C-EA0D-B9CD-AB1C-0B0637A4088E}"/>
                </a:ext>
              </a:extLst>
            </p:cNvPr>
            <p:cNvSpPr/>
            <p:nvPr/>
          </p:nvSpPr>
          <p:spPr>
            <a:xfrm>
              <a:off x="7150479" y="2909039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accent1">
                  <a:lumMod val="60000"/>
                  <a:lumOff val="4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4" name="그룹 183">
              <a:extLst>
                <a:ext uri="{FF2B5EF4-FFF2-40B4-BE49-F238E27FC236}">
                  <a16:creationId xmlns:a16="http://schemas.microsoft.com/office/drawing/2014/main" id="{63630B2C-580F-9D77-256D-0A24D015051D}"/>
                </a:ext>
              </a:extLst>
            </p:cNvPr>
            <p:cNvGrpSpPr/>
            <p:nvPr/>
          </p:nvGrpSpPr>
          <p:grpSpPr>
            <a:xfrm>
              <a:off x="6717345" y="2875274"/>
              <a:ext cx="1447979" cy="878179"/>
              <a:chOff x="3459196" y="2043028"/>
              <a:chExt cx="1447979" cy="878179"/>
            </a:xfrm>
          </p:grpSpPr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763F86A4-FDA4-11FD-5C46-131FB21BAB4D}"/>
                  </a:ext>
                </a:extLst>
              </p:cNvPr>
              <p:cNvSpPr txBox="1"/>
              <p:nvPr/>
            </p:nvSpPr>
            <p:spPr>
              <a:xfrm rot="20598839">
                <a:off x="3955297" y="2146950"/>
                <a:ext cx="8579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아찔한</a:t>
                </a:r>
                <a:endParaRPr lang="en-US" altLang="ko-KR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  <a:r>
                  <a:rPr lang="en-US" altLang="ko-KR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(2)</a:t>
                </a:r>
                <a:endParaRPr lang="ko-KR" altLang="en-US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</p:txBody>
          </p:sp>
          <p:sp>
            <p:nvSpPr>
              <p:cNvPr id="186" name="별: 꼭짓점 5개 11">
                <a:extLst>
                  <a:ext uri="{FF2B5EF4-FFF2-40B4-BE49-F238E27FC236}">
                    <a16:creationId xmlns:a16="http://schemas.microsoft.com/office/drawing/2014/main" id="{51EDCF4B-64AE-C983-BD4E-6FC976B9AEE6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7" name="원호 186">
                <a:extLst>
                  <a:ext uri="{FF2B5EF4-FFF2-40B4-BE49-F238E27FC236}">
                    <a16:creationId xmlns:a16="http://schemas.microsoft.com/office/drawing/2014/main" id="{57CE1663-B90F-7244-C98F-844666BA21A9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8" name="원호 187">
                <a:extLst>
                  <a:ext uri="{FF2B5EF4-FFF2-40B4-BE49-F238E27FC236}">
                    <a16:creationId xmlns:a16="http://schemas.microsoft.com/office/drawing/2014/main" id="{EB432E88-6E2C-94C2-F34C-898653EA7B23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</p:grp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9438865E-2784-4BAF-2C33-5B220EEA5E24}"/>
              </a:ext>
            </a:extLst>
          </p:cNvPr>
          <p:cNvGrpSpPr/>
          <p:nvPr/>
        </p:nvGrpSpPr>
        <p:grpSpPr>
          <a:xfrm>
            <a:off x="4543008" y="2905995"/>
            <a:ext cx="1447979" cy="878179"/>
            <a:chOff x="6726446" y="3772107"/>
            <a:chExt cx="1447979" cy="878179"/>
          </a:xfrm>
        </p:grpSpPr>
        <p:sp>
          <p:nvSpPr>
            <p:cNvPr id="190" name="직사각형 26">
              <a:extLst>
                <a:ext uri="{FF2B5EF4-FFF2-40B4-BE49-F238E27FC236}">
                  <a16:creationId xmlns:a16="http://schemas.microsoft.com/office/drawing/2014/main" id="{6BB89699-0A9C-5C13-B833-0D82F784C737}"/>
                </a:ext>
              </a:extLst>
            </p:cNvPr>
            <p:cNvSpPr/>
            <p:nvPr/>
          </p:nvSpPr>
          <p:spPr>
            <a:xfrm>
              <a:off x="7150479" y="3795473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rgbClr val="CC3300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1" name="그룹 190">
              <a:extLst>
                <a:ext uri="{FF2B5EF4-FFF2-40B4-BE49-F238E27FC236}">
                  <a16:creationId xmlns:a16="http://schemas.microsoft.com/office/drawing/2014/main" id="{E1DB039B-3AEA-2036-32C3-F18F2DCCA81C}"/>
                </a:ext>
              </a:extLst>
            </p:cNvPr>
            <p:cNvGrpSpPr/>
            <p:nvPr/>
          </p:nvGrpSpPr>
          <p:grpSpPr>
            <a:xfrm>
              <a:off x="6726446" y="3772107"/>
              <a:ext cx="1447979" cy="878179"/>
              <a:chOff x="3459196" y="2043028"/>
              <a:chExt cx="1447979" cy="878179"/>
            </a:xfrm>
          </p:grpSpPr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8B6945CE-69CE-0396-D106-64E66782D1F6}"/>
                  </a:ext>
                </a:extLst>
              </p:cNvPr>
              <p:cNvSpPr txBox="1"/>
              <p:nvPr/>
            </p:nvSpPr>
            <p:spPr>
              <a:xfrm rot="20598839">
                <a:off x="3955297" y="2146950"/>
                <a:ext cx="8579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아찔한</a:t>
                </a:r>
                <a:endParaRPr lang="en-US" altLang="ko-KR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  <a:r>
                  <a:rPr lang="en-US" altLang="ko-KR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(3)</a:t>
                </a:r>
                <a:endParaRPr lang="ko-KR" altLang="en-US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</p:txBody>
          </p:sp>
          <p:sp>
            <p:nvSpPr>
              <p:cNvPr id="193" name="별: 꼭짓점 5개 29">
                <a:extLst>
                  <a:ext uri="{FF2B5EF4-FFF2-40B4-BE49-F238E27FC236}">
                    <a16:creationId xmlns:a16="http://schemas.microsoft.com/office/drawing/2014/main" id="{198497C7-08AA-DC87-6720-9A70350B5666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rgbClr val="CC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194" name="원호 193">
                <a:extLst>
                  <a:ext uri="{FF2B5EF4-FFF2-40B4-BE49-F238E27FC236}">
                    <a16:creationId xmlns:a16="http://schemas.microsoft.com/office/drawing/2014/main" id="{D3EA0757-EBD4-0623-B5B8-8D3756153557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5" name="원호 194">
                <a:extLst>
                  <a:ext uri="{FF2B5EF4-FFF2-40B4-BE49-F238E27FC236}">
                    <a16:creationId xmlns:a16="http://schemas.microsoft.com/office/drawing/2014/main" id="{13029387-3E87-A1EE-2C33-8C34A2970836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26565C2B-85DC-DC7B-1BEA-CFF4BC76C79C}"/>
              </a:ext>
            </a:extLst>
          </p:cNvPr>
          <p:cNvGrpSpPr/>
          <p:nvPr/>
        </p:nvGrpSpPr>
        <p:grpSpPr>
          <a:xfrm>
            <a:off x="6709994" y="2896804"/>
            <a:ext cx="1447979" cy="878179"/>
            <a:chOff x="6726446" y="4660364"/>
            <a:chExt cx="1447979" cy="878179"/>
          </a:xfrm>
        </p:grpSpPr>
        <p:sp>
          <p:nvSpPr>
            <p:cNvPr id="197" name="직사각형 40">
              <a:extLst>
                <a:ext uri="{FF2B5EF4-FFF2-40B4-BE49-F238E27FC236}">
                  <a16:creationId xmlns:a16="http://schemas.microsoft.com/office/drawing/2014/main" id="{ABD2C1E1-6782-DAF3-502A-0AA83821AD9D}"/>
                </a:ext>
              </a:extLst>
            </p:cNvPr>
            <p:cNvSpPr/>
            <p:nvPr/>
          </p:nvSpPr>
          <p:spPr>
            <a:xfrm>
              <a:off x="7150479" y="4683730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6">
                  <a:lumMod val="5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9D9145E2-970B-CC26-135B-2500C8141E8E}"/>
                </a:ext>
              </a:extLst>
            </p:cNvPr>
            <p:cNvGrpSpPr/>
            <p:nvPr/>
          </p:nvGrpSpPr>
          <p:grpSpPr>
            <a:xfrm>
              <a:off x="6726446" y="4660364"/>
              <a:ext cx="1447979" cy="878179"/>
              <a:chOff x="3459196" y="2043028"/>
              <a:chExt cx="1447979" cy="878179"/>
            </a:xfrm>
          </p:grpSpPr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AA19056B-57F8-176F-4CE9-748DBE8B3608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200" name="별: 꼭짓점 5개 43">
                <a:extLst>
                  <a:ext uri="{FF2B5EF4-FFF2-40B4-BE49-F238E27FC236}">
                    <a16:creationId xmlns:a16="http://schemas.microsoft.com/office/drawing/2014/main" id="{23C4EBD3-0B51-F856-3A37-1AFF86377CDA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201" name="원호 200">
                <a:extLst>
                  <a:ext uri="{FF2B5EF4-FFF2-40B4-BE49-F238E27FC236}">
                    <a16:creationId xmlns:a16="http://schemas.microsoft.com/office/drawing/2014/main" id="{71EBCFC6-1D31-3159-5B98-EF887AA5916C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2" name="원호 201">
                <a:extLst>
                  <a:ext uri="{FF2B5EF4-FFF2-40B4-BE49-F238E27FC236}">
                    <a16:creationId xmlns:a16="http://schemas.microsoft.com/office/drawing/2014/main" id="{5E667AFF-7D4A-56B2-384B-05430933D978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03" name="직사각형 46">
            <a:extLst>
              <a:ext uri="{FF2B5EF4-FFF2-40B4-BE49-F238E27FC236}">
                <a16:creationId xmlns:a16="http://schemas.microsoft.com/office/drawing/2014/main" id="{BE847154-C8AF-9A8F-E098-CDAAC23E9996}"/>
              </a:ext>
            </a:extLst>
          </p:cNvPr>
          <p:cNvSpPr/>
          <p:nvPr/>
        </p:nvSpPr>
        <p:spPr>
          <a:xfrm>
            <a:off x="616626" y="3787661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04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436635" y="3081299"/>
            <a:ext cx="914400" cy="914400"/>
          </a:xfrm>
          <a:prstGeom prst="rect">
            <a:avLst/>
          </a:prstGeom>
        </p:spPr>
      </p:pic>
      <p:grpSp>
        <p:nvGrpSpPr>
          <p:cNvPr id="205" name="그룹 204">
            <a:extLst>
              <a:ext uri="{FF2B5EF4-FFF2-40B4-BE49-F238E27FC236}">
                <a16:creationId xmlns:a16="http://schemas.microsoft.com/office/drawing/2014/main" id="{42DF0B68-6673-82BF-07E7-C009FB43B2B6}"/>
              </a:ext>
            </a:extLst>
          </p:cNvPr>
          <p:cNvGrpSpPr/>
          <p:nvPr/>
        </p:nvGrpSpPr>
        <p:grpSpPr>
          <a:xfrm>
            <a:off x="2708886" y="2508326"/>
            <a:ext cx="3571474" cy="1638233"/>
            <a:chOff x="3530415" y="2175188"/>
            <a:chExt cx="3571474" cy="1937977"/>
          </a:xfrm>
          <a:solidFill>
            <a:schemeClr val="bg1">
              <a:alpha val="76000"/>
            </a:schemeClr>
          </a:solidFill>
        </p:grpSpPr>
        <p:sp>
          <p:nvSpPr>
            <p:cNvPr id="206" name="사각형: 둥근 모서리 55">
              <a:extLst>
                <a:ext uri="{FF2B5EF4-FFF2-40B4-BE49-F238E27FC236}">
                  <a16:creationId xmlns:a16="http://schemas.microsoft.com/office/drawing/2014/main" id="{24A19909-D0EA-4D9B-BC0D-0CA2608D9D1A}"/>
                </a:ext>
              </a:extLst>
            </p:cNvPr>
            <p:cNvSpPr/>
            <p:nvPr/>
          </p:nvSpPr>
          <p:spPr>
            <a:xfrm>
              <a:off x="3530415" y="2175188"/>
              <a:ext cx="3571474" cy="1937977"/>
            </a:xfrm>
            <a:prstGeom prst="round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51930E4D-2723-5210-8BEE-D5C746C5883F}"/>
                </a:ext>
              </a:extLst>
            </p:cNvPr>
            <p:cNvSpPr txBox="1"/>
            <p:nvPr/>
          </p:nvSpPr>
          <p:spPr>
            <a:xfrm>
              <a:off x="3969607" y="2799030"/>
              <a:ext cx="2717899" cy="691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일수가 부족합니다</a:t>
              </a:r>
              <a:r>
                <a:rPr lang="en-US" altLang="ko-KR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.</a:t>
              </a:r>
              <a:br>
                <a:rPr lang="en-US" altLang="ko-KR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</a:br>
              <a:r>
                <a:rPr lang="en-US" altLang="ko-KR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[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일주일에 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4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번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]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필수 배치 </a:t>
              </a:r>
              <a:endParaRPr lang="ko-KR" altLang="en-US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525B6546-7E01-7B0E-F8AF-CC859C6B72A9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1F5C897-7A09-64FA-4E53-D14E919F43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CD487900-0095-3856-3188-9DE5E1C94ECE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178A01C7-94B8-09CA-1A30-4F6CD79ACFE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1F2BFA2-F71E-0226-A62E-F3BB6D6AACFC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78694E5-15B3-2BC4-DF4E-AE1B2A5C4372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4710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067F1B04-7F0B-0C00-58F2-82BB936CC979}"/>
              </a:ext>
            </a:extLst>
          </p:cNvPr>
          <p:cNvSpPr/>
          <p:nvPr/>
        </p:nvSpPr>
        <p:spPr>
          <a:xfrm>
            <a:off x="7143208" y="2024698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223CD35A-DF41-B7A9-E1E8-33A03DCEDF00}"/>
              </a:ext>
            </a:extLst>
          </p:cNvPr>
          <p:cNvGrpSpPr/>
          <p:nvPr/>
        </p:nvGrpSpPr>
        <p:grpSpPr>
          <a:xfrm>
            <a:off x="6700171" y="2000187"/>
            <a:ext cx="1447979" cy="878179"/>
            <a:chOff x="3459196" y="2043028"/>
            <a:chExt cx="1447979" cy="87817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6377A4E-398C-C19C-2DC5-19E4ACA4023F}"/>
                </a:ext>
              </a:extLst>
            </p:cNvPr>
            <p:cNvSpPr txBox="1"/>
            <p:nvPr/>
          </p:nvSpPr>
          <p:spPr>
            <a:xfrm rot="20598839">
              <a:off x="4053881" y="2146950"/>
              <a:ext cx="6607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셋이서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</a:p>
          </p:txBody>
        </p:sp>
        <p:sp>
          <p:nvSpPr>
            <p:cNvPr id="60" name="별: 꼭짓점 5개 59">
              <a:extLst>
                <a:ext uri="{FF2B5EF4-FFF2-40B4-BE49-F238E27FC236}">
                  <a16:creationId xmlns:a16="http://schemas.microsoft.com/office/drawing/2014/main" id="{D48AC0D6-D437-42DF-FD5C-719914C913F4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원호 60">
              <a:extLst>
                <a:ext uri="{FF2B5EF4-FFF2-40B4-BE49-F238E27FC236}">
                  <a16:creationId xmlns:a16="http://schemas.microsoft.com/office/drawing/2014/main" id="{99A5163C-831B-270E-0F0F-B431ADF71668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원호 61">
              <a:extLst>
                <a:ext uri="{FF2B5EF4-FFF2-40B4-BE49-F238E27FC236}">
                  <a16:creationId xmlns:a16="http://schemas.microsoft.com/office/drawing/2014/main" id="{2FBE4637-E827-6325-0D42-2C5C8AF66808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F96CCEA-0B1D-3A51-CDDC-FC9BB8223EBB}"/>
              </a:ext>
            </a:extLst>
          </p:cNvPr>
          <p:cNvGrpSpPr/>
          <p:nvPr/>
        </p:nvGrpSpPr>
        <p:grpSpPr>
          <a:xfrm>
            <a:off x="6717345" y="2875274"/>
            <a:ext cx="1447979" cy="878179"/>
            <a:chOff x="6717345" y="2875274"/>
            <a:chExt cx="1447979" cy="878179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020F44BA-BF30-0A07-9169-A1EFC1C564DD}"/>
                </a:ext>
              </a:extLst>
            </p:cNvPr>
            <p:cNvSpPr/>
            <p:nvPr/>
          </p:nvSpPr>
          <p:spPr>
            <a:xfrm>
              <a:off x="7150479" y="2909039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accent1">
                  <a:lumMod val="60000"/>
                  <a:lumOff val="4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E66A812-002B-FB5D-7E27-B738BEFCD0E7}"/>
                </a:ext>
              </a:extLst>
            </p:cNvPr>
            <p:cNvGrpSpPr/>
            <p:nvPr/>
          </p:nvGrpSpPr>
          <p:grpSpPr>
            <a:xfrm>
              <a:off x="6717345" y="2875274"/>
              <a:ext cx="1447979" cy="878179"/>
              <a:chOff x="3459196" y="2043028"/>
              <a:chExt cx="1447979" cy="878179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DE0859-8411-DDBF-0481-ABBB25ADAF61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17" name="별: 꼭짓점 5개 16">
                <a:extLst>
                  <a:ext uri="{FF2B5EF4-FFF2-40B4-BE49-F238E27FC236}">
                    <a16:creationId xmlns:a16="http://schemas.microsoft.com/office/drawing/2014/main" id="{E5784037-608E-DB54-E65C-AF3E533EC36D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원호 17">
                <a:extLst>
                  <a:ext uri="{FF2B5EF4-FFF2-40B4-BE49-F238E27FC236}">
                    <a16:creationId xmlns:a16="http://schemas.microsoft.com/office/drawing/2014/main" id="{16C0D39E-2BB3-3D01-71D5-3DFF5219651C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원호 18">
                <a:extLst>
                  <a:ext uri="{FF2B5EF4-FFF2-40B4-BE49-F238E27FC236}">
                    <a16:creationId xmlns:a16="http://schemas.microsoft.com/office/drawing/2014/main" id="{D0EC5F59-EDC4-2432-3E38-B41C80168311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CEB4A68-5EA2-A339-7EF4-6E6ACE6659F1}"/>
              </a:ext>
            </a:extLst>
          </p:cNvPr>
          <p:cNvGrpSpPr/>
          <p:nvPr/>
        </p:nvGrpSpPr>
        <p:grpSpPr>
          <a:xfrm>
            <a:off x="6726446" y="3772107"/>
            <a:ext cx="1447979" cy="878179"/>
            <a:chOff x="6726446" y="3772107"/>
            <a:chExt cx="1447979" cy="878179"/>
          </a:xfrm>
        </p:grpSpPr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A064467B-4ADA-C0F9-B574-3855BFB745AB}"/>
                </a:ext>
              </a:extLst>
            </p:cNvPr>
            <p:cNvSpPr/>
            <p:nvPr/>
          </p:nvSpPr>
          <p:spPr>
            <a:xfrm>
              <a:off x="7150479" y="3795473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rgbClr val="CC3300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94CEF962-1CE9-5C06-7FBC-5489897D4709}"/>
                </a:ext>
              </a:extLst>
            </p:cNvPr>
            <p:cNvGrpSpPr/>
            <p:nvPr/>
          </p:nvGrpSpPr>
          <p:grpSpPr>
            <a:xfrm>
              <a:off x="6726446" y="3772107"/>
              <a:ext cx="1447979" cy="878179"/>
              <a:chOff x="3459196" y="2043028"/>
              <a:chExt cx="1447979" cy="878179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0B5D987-9D8F-80A0-C973-3252BBB99C40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29" name="별: 꼭짓점 5개 28">
                <a:extLst>
                  <a:ext uri="{FF2B5EF4-FFF2-40B4-BE49-F238E27FC236}">
                    <a16:creationId xmlns:a16="http://schemas.microsoft.com/office/drawing/2014/main" id="{5540F59E-FA02-3053-069A-48E7AEEBA82E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rgbClr val="CC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30" name="원호 29">
                <a:extLst>
                  <a:ext uri="{FF2B5EF4-FFF2-40B4-BE49-F238E27FC236}">
                    <a16:creationId xmlns:a16="http://schemas.microsoft.com/office/drawing/2014/main" id="{E5D88EB3-AB18-A9C5-B57A-8FC37ECA601E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원호 30">
                <a:extLst>
                  <a:ext uri="{FF2B5EF4-FFF2-40B4-BE49-F238E27FC236}">
                    <a16:creationId xmlns:a16="http://schemas.microsoft.com/office/drawing/2014/main" id="{831FAA69-336C-DC79-F053-69C876E21638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A515228A-5F35-D01C-D4DD-8F33779690B6}"/>
              </a:ext>
            </a:extLst>
          </p:cNvPr>
          <p:cNvSpPr/>
          <p:nvPr/>
        </p:nvSpPr>
        <p:spPr>
          <a:xfrm>
            <a:off x="633565" y="2902853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98D5D7-2F8E-0395-5DAE-3C45BE904D84}"/>
              </a:ext>
            </a:extLst>
          </p:cNvPr>
          <p:cNvSpPr/>
          <p:nvPr/>
        </p:nvSpPr>
        <p:spPr>
          <a:xfrm>
            <a:off x="629450" y="3787060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6FB2D5-EC66-4E86-2CC1-C913243A7808}"/>
              </a:ext>
            </a:extLst>
          </p:cNvPr>
          <p:cNvSpPr/>
          <p:nvPr/>
        </p:nvSpPr>
        <p:spPr>
          <a:xfrm>
            <a:off x="629450" y="4661249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CC33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AA8F0DB-315E-B623-02AB-26445A116653}"/>
              </a:ext>
            </a:extLst>
          </p:cNvPr>
          <p:cNvGrpSpPr/>
          <p:nvPr/>
        </p:nvGrpSpPr>
        <p:grpSpPr>
          <a:xfrm>
            <a:off x="6726446" y="4660364"/>
            <a:ext cx="1447979" cy="878179"/>
            <a:chOff x="6726446" y="4660364"/>
            <a:chExt cx="1447979" cy="878179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1EEAE4DA-C685-3ABF-4AAE-61D8DF9847BF}"/>
                </a:ext>
              </a:extLst>
            </p:cNvPr>
            <p:cNvSpPr/>
            <p:nvPr/>
          </p:nvSpPr>
          <p:spPr>
            <a:xfrm>
              <a:off x="7150479" y="4683730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6">
                  <a:lumMod val="5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FA54A983-C7C1-9CC4-84BA-B12F4A70CBDD}"/>
                </a:ext>
              </a:extLst>
            </p:cNvPr>
            <p:cNvGrpSpPr/>
            <p:nvPr/>
          </p:nvGrpSpPr>
          <p:grpSpPr>
            <a:xfrm>
              <a:off x="6726446" y="4660364"/>
              <a:ext cx="1447979" cy="878179"/>
              <a:chOff x="3459196" y="2043028"/>
              <a:chExt cx="1447979" cy="878179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66CF868-842D-849D-3379-5F91BB9BE27E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45" name="별: 꼭짓점 5개 44">
                <a:extLst>
                  <a:ext uri="{FF2B5EF4-FFF2-40B4-BE49-F238E27FC236}">
                    <a16:creationId xmlns:a16="http://schemas.microsoft.com/office/drawing/2014/main" id="{0B989B4C-4FA1-0190-82EC-648E1A1D4043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46" name="원호 45">
                <a:extLst>
                  <a:ext uri="{FF2B5EF4-FFF2-40B4-BE49-F238E27FC236}">
                    <a16:creationId xmlns:a16="http://schemas.microsoft.com/office/drawing/2014/main" id="{6F20D8A0-D588-574F-B00F-C0BAD5A09DC3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원호 46">
                <a:extLst>
                  <a:ext uri="{FF2B5EF4-FFF2-40B4-BE49-F238E27FC236}">
                    <a16:creationId xmlns:a16="http://schemas.microsoft.com/office/drawing/2014/main" id="{3BB0ECF4-F6EA-BD34-C7C6-D932EB202847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FBA38EF-D6B7-E4FE-5648-13404A658B2F}"/>
              </a:ext>
            </a:extLst>
          </p:cNvPr>
          <p:cNvSpPr/>
          <p:nvPr/>
        </p:nvSpPr>
        <p:spPr>
          <a:xfrm>
            <a:off x="629450" y="5549506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BFF0B57C-2626-606A-18E5-90A9DE6B42D1}"/>
              </a:ext>
            </a:extLst>
          </p:cNvPr>
          <p:cNvSpPr/>
          <p:nvPr/>
        </p:nvSpPr>
        <p:spPr>
          <a:xfrm>
            <a:off x="3883809" y="2923690"/>
            <a:ext cx="3118381" cy="749519"/>
          </a:xfrm>
          <a:custGeom>
            <a:avLst/>
            <a:gdLst>
              <a:gd name="connsiteX0" fmla="*/ 0 w 3118381"/>
              <a:gd name="connsiteY0" fmla="*/ 0 h 749519"/>
              <a:gd name="connsiteX1" fmla="*/ 686044 w 3118381"/>
              <a:gd name="connsiteY1" fmla="*/ 0 h 749519"/>
              <a:gd name="connsiteX2" fmla="*/ 1340904 w 3118381"/>
              <a:gd name="connsiteY2" fmla="*/ 0 h 749519"/>
              <a:gd name="connsiteX3" fmla="*/ 1995764 w 3118381"/>
              <a:gd name="connsiteY3" fmla="*/ 0 h 749519"/>
              <a:gd name="connsiteX4" fmla="*/ 2525889 w 3118381"/>
              <a:gd name="connsiteY4" fmla="*/ 0 h 749519"/>
              <a:gd name="connsiteX5" fmla="*/ 3118381 w 3118381"/>
              <a:gd name="connsiteY5" fmla="*/ 0 h 749519"/>
              <a:gd name="connsiteX6" fmla="*/ 3118381 w 3118381"/>
              <a:gd name="connsiteY6" fmla="*/ 382255 h 749519"/>
              <a:gd name="connsiteX7" fmla="*/ 3118381 w 3118381"/>
              <a:gd name="connsiteY7" fmla="*/ 749519 h 749519"/>
              <a:gd name="connsiteX8" fmla="*/ 2494705 w 3118381"/>
              <a:gd name="connsiteY8" fmla="*/ 749519 h 749519"/>
              <a:gd name="connsiteX9" fmla="*/ 1964580 w 3118381"/>
              <a:gd name="connsiteY9" fmla="*/ 749519 h 749519"/>
              <a:gd name="connsiteX10" fmla="*/ 1434455 w 3118381"/>
              <a:gd name="connsiteY10" fmla="*/ 749519 h 749519"/>
              <a:gd name="connsiteX11" fmla="*/ 779595 w 3118381"/>
              <a:gd name="connsiteY11" fmla="*/ 749519 h 749519"/>
              <a:gd name="connsiteX12" fmla="*/ 0 w 3118381"/>
              <a:gd name="connsiteY12" fmla="*/ 749519 h 749519"/>
              <a:gd name="connsiteX13" fmla="*/ 0 w 3118381"/>
              <a:gd name="connsiteY13" fmla="*/ 359769 h 749519"/>
              <a:gd name="connsiteX14" fmla="*/ 0 w 3118381"/>
              <a:gd name="connsiteY14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18381" h="749519" fill="none" extrusionOk="0">
                <a:moveTo>
                  <a:pt x="0" y="0"/>
                </a:moveTo>
                <a:cubicBezTo>
                  <a:pt x="200220" y="-14764"/>
                  <a:pt x="364090" y="-6246"/>
                  <a:pt x="686044" y="0"/>
                </a:cubicBezTo>
                <a:cubicBezTo>
                  <a:pt x="1007998" y="6246"/>
                  <a:pt x="1083016" y="-4272"/>
                  <a:pt x="1340904" y="0"/>
                </a:cubicBezTo>
                <a:cubicBezTo>
                  <a:pt x="1598792" y="4272"/>
                  <a:pt x="1857700" y="8325"/>
                  <a:pt x="1995764" y="0"/>
                </a:cubicBezTo>
                <a:cubicBezTo>
                  <a:pt x="2133828" y="-8325"/>
                  <a:pt x="2292606" y="2374"/>
                  <a:pt x="2525889" y="0"/>
                </a:cubicBezTo>
                <a:cubicBezTo>
                  <a:pt x="2759172" y="-2374"/>
                  <a:pt x="2836642" y="-23309"/>
                  <a:pt x="3118381" y="0"/>
                </a:cubicBezTo>
                <a:cubicBezTo>
                  <a:pt x="3134044" y="118684"/>
                  <a:pt x="3114774" y="222415"/>
                  <a:pt x="3118381" y="382255"/>
                </a:cubicBezTo>
                <a:cubicBezTo>
                  <a:pt x="3121988" y="542096"/>
                  <a:pt x="3128124" y="622409"/>
                  <a:pt x="3118381" y="749519"/>
                </a:cubicBezTo>
                <a:cubicBezTo>
                  <a:pt x="2979750" y="732943"/>
                  <a:pt x="2786538" y="721143"/>
                  <a:pt x="2494705" y="749519"/>
                </a:cubicBezTo>
                <a:cubicBezTo>
                  <a:pt x="2202872" y="777895"/>
                  <a:pt x="2106141" y="742511"/>
                  <a:pt x="1964580" y="749519"/>
                </a:cubicBezTo>
                <a:cubicBezTo>
                  <a:pt x="1823019" y="756527"/>
                  <a:pt x="1605399" y="742313"/>
                  <a:pt x="1434455" y="749519"/>
                </a:cubicBezTo>
                <a:cubicBezTo>
                  <a:pt x="1263511" y="756725"/>
                  <a:pt x="945344" y="726446"/>
                  <a:pt x="779595" y="749519"/>
                </a:cubicBezTo>
                <a:cubicBezTo>
                  <a:pt x="613846" y="772592"/>
                  <a:pt x="313671" y="743217"/>
                  <a:pt x="0" y="749519"/>
                </a:cubicBezTo>
                <a:cubicBezTo>
                  <a:pt x="-18832" y="582812"/>
                  <a:pt x="-5856" y="473690"/>
                  <a:pt x="0" y="359769"/>
                </a:cubicBezTo>
                <a:cubicBezTo>
                  <a:pt x="5856" y="245848"/>
                  <a:pt x="1021" y="143528"/>
                  <a:pt x="0" y="0"/>
                </a:cubicBezTo>
                <a:close/>
              </a:path>
              <a:path w="3118381" h="749519" stroke="0" extrusionOk="0">
                <a:moveTo>
                  <a:pt x="0" y="0"/>
                </a:moveTo>
                <a:cubicBezTo>
                  <a:pt x="249720" y="-20470"/>
                  <a:pt x="419004" y="-21859"/>
                  <a:pt x="592492" y="0"/>
                </a:cubicBezTo>
                <a:cubicBezTo>
                  <a:pt x="765980" y="21859"/>
                  <a:pt x="912247" y="-682"/>
                  <a:pt x="1122617" y="0"/>
                </a:cubicBezTo>
                <a:cubicBezTo>
                  <a:pt x="1332988" y="682"/>
                  <a:pt x="1540834" y="-31220"/>
                  <a:pt x="1808661" y="0"/>
                </a:cubicBezTo>
                <a:cubicBezTo>
                  <a:pt x="2076488" y="31220"/>
                  <a:pt x="2112466" y="-4668"/>
                  <a:pt x="2401153" y="0"/>
                </a:cubicBezTo>
                <a:cubicBezTo>
                  <a:pt x="2689840" y="4668"/>
                  <a:pt x="2943315" y="23672"/>
                  <a:pt x="3118381" y="0"/>
                </a:cubicBezTo>
                <a:cubicBezTo>
                  <a:pt x="3111853" y="158348"/>
                  <a:pt x="3101133" y="232342"/>
                  <a:pt x="3118381" y="389750"/>
                </a:cubicBezTo>
                <a:cubicBezTo>
                  <a:pt x="3135630" y="547158"/>
                  <a:pt x="3128913" y="625480"/>
                  <a:pt x="3118381" y="749519"/>
                </a:cubicBezTo>
                <a:cubicBezTo>
                  <a:pt x="2858190" y="754945"/>
                  <a:pt x="2745050" y="775367"/>
                  <a:pt x="2494705" y="749519"/>
                </a:cubicBezTo>
                <a:cubicBezTo>
                  <a:pt x="2244360" y="723671"/>
                  <a:pt x="2206354" y="748806"/>
                  <a:pt x="1964580" y="749519"/>
                </a:cubicBezTo>
                <a:cubicBezTo>
                  <a:pt x="1722807" y="750232"/>
                  <a:pt x="1481000" y="756014"/>
                  <a:pt x="1340904" y="749519"/>
                </a:cubicBezTo>
                <a:cubicBezTo>
                  <a:pt x="1200808" y="743024"/>
                  <a:pt x="904758" y="722407"/>
                  <a:pt x="717228" y="749519"/>
                </a:cubicBezTo>
                <a:cubicBezTo>
                  <a:pt x="529698" y="776631"/>
                  <a:pt x="316128" y="744110"/>
                  <a:pt x="0" y="749519"/>
                </a:cubicBezTo>
                <a:cubicBezTo>
                  <a:pt x="-8174" y="645564"/>
                  <a:pt x="-11239" y="467037"/>
                  <a:pt x="0" y="359769"/>
                </a:cubicBezTo>
                <a:cubicBezTo>
                  <a:pt x="11239" y="252501"/>
                  <a:pt x="-14902" y="102191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1EC9BCF7-E0F7-CDC9-A08D-644AD55A54E2}"/>
              </a:ext>
            </a:extLst>
          </p:cNvPr>
          <p:cNvGrpSpPr/>
          <p:nvPr/>
        </p:nvGrpSpPr>
        <p:grpSpPr>
          <a:xfrm>
            <a:off x="4500179" y="2901095"/>
            <a:ext cx="1447979" cy="878179"/>
            <a:chOff x="3459196" y="2043028"/>
            <a:chExt cx="1447979" cy="878179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DCF76F59-58E9-F9AE-3F62-11AFADDD6D45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79" name="별: 꼭짓점 5개 178">
              <a:extLst>
                <a:ext uri="{FF2B5EF4-FFF2-40B4-BE49-F238E27FC236}">
                  <a16:creationId xmlns:a16="http://schemas.microsoft.com/office/drawing/2014/main" id="{79500C03-58E5-80F1-F1CB-3C530F7B4F67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0" name="원호 179">
              <a:extLst>
                <a:ext uri="{FF2B5EF4-FFF2-40B4-BE49-F238E27FC236}">
                  <a16:creationId xmlns:a16="http://schemas.microsoft.com/office/drawing/2014/main" id="{622A6D04-F3CE-221A-F985-23E220184530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원호 180">
              <a:extLst>
                <a:ext uri="{FF2B5EF4-FFF2-40B4-BE49-F238E27FC236}">
                  <a16:creationId xmlns:a16="http://schemas.microsoft.com/office/drawing/2014/main" id="{99403B7A-C5A4-EEC8-143A-09C78DE95A37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8C87A803-364B-EA3B-29DA-A08BCC5BDE0E}"/>
              </a:ext>
            </a:extLst>
          </p:cNvPr>
          <p:cNvSpPr/>
          <p:nvPr/>
        </p:nvSpPr>
        <p:spPr>
          <a:xfrm>
            <a:off x="3892749" y="2024698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A8163ADC-C71B-438A-68EF-FACEE424C193}"/>
              </a:ext>
            </a:extLst>
          </p:cNvPr>
          <p:cNvGrpSpPr/>
          <p:nvPr/>
        </p:nvGrpSpPr>
        <p:grpSpPr>
          <a:xfrm>
            <a:off x="3449712" y="2000187"/>
            <a:ext cx="1447979" cy="878179"/>
            <a:chOff x="3459196" y="2043028"/>
            <a:chExt cx="1447979" cy="878179"/>
          </a:xfrm>
        </p:grpSpPr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CD612281-2315-D552-EC33-2F75AD253303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85" name="별: 꼭짓점 5개 184">
              <a:extLst>
                <a:ext uri="{FF2B5EF4-FFF2-40B4-BE49-F238E27FC236}">
                  <a16:creationId xmlns:a16="http://schemas.microsoft.com/office/drawing/2014/main" id="{F9217A6C-C16D-21BB-D41B-1F77B2290559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원호 185">
              <a:extLst>
                <a:ext uri="{FF2B5EF4-FFF2-40B4-BE49-F238E27FC236}">
                  <a16:creationId xmlns:a16="http://schemas.microsoft.com/office/drawing/2014/main" id="{18D7C7CB-6008-5D63-3745-915BB5029758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원호 186">
              <a:extLst>
                <a:ext uri="{FF2B5EF4-FFF2-40B4-BE49-F238E27FC236}">
                  <a16:creationId xmlns:a16="http://schemas.microsoft.com/office/drawing/2014/main" id="{D8E97C13-DE72-8BEA-2168-6B54CB8C1C70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8" name="직사각형 187">
            <a:extLst>
              <a:ext uri="{FF2B5EF4-FFF2-40B4-BE49-F238E27FC236}">
                <a16:creationId xmlns:a16="http://schemas.microsoft.com/office/drawing/2014/main" id="{77A3DEFA-1A91-FDD0-A253-21D880703BA3}"/>
              </a:ext>
            </a:extLst>
          </p:cNvPr>
          <p:cNvSpPr/>
          <p:nvPr/>
        </p:nvSpPr>
        <p:spPr>
          <a:xfrm>
            <a:off x="1723781" y="2923690"/>
            <a:ext cx="2054603" cy="749519"/>
          </a:xfrm>
          <a:custGeom>
            <a:avLst/>
            <a:gdLst>
              <a:gd name="connsiteX0" fmla="*/ 0 w 2054603"/>
              <a:gd name="connsiteY0" fmla="*/ 0 h 749519"/>
              <a:gd name="connsiteX1" fmla="*/ 664322 w 2054603"/>
              <a:gd name="connsiteY1" fmla="*/ 0 h 749519"/>
              <a:gd name="connsiteX2" fmla="*/ 1349189 w 2054603"/>
              <a:gd name="connsiteY2" fmla="*/ 0 h 749519"/>
              <a:gd name="connsiteX3" fmla="*/ 2054603 w 2054603"/>
              <a:gd name="connsiteY3" fmla="*/ 0 h 749519"/>
              <a:gd name="connsiteX4" fmla="*/ 2054603 w 2054603"/>
              <a:gd name="connsiteY4" fmla="*/ 374760 h 749519"/>
              <a:gd name="connsiteX5" fmla="*/ 2054603 w 2054603"/>
              <a:gd name="connsiteY5" fmla="*/ 749519 h 749519"/>
              <a:gd name="connsiteX6" fmla="*/ 1369735 w 2054603"/>
              <a:gd name="connsiteY6" fmla="*/ 749519 h 749519"/>
              <a:gd name="connsiteX7" fmla="*/ 725960 w 2054603"/>
              <a:gd name="connsiteY7" fmla="*/ 749519 h 749519"/>
              <a:gd name="connsiteX8" fmla="*/ 0 w 2054603"/>
              <a:gd name="connsiteY8" fmla="*/ 749519 h 749519"/>
              <a:gd name="connsiteX9" fmla="*/ 0 w 2054603"/>
              <a:gd name="connsiteY9" fmla="*/ 382255 h 749519"/>
              <a:gd name="connsiteX10" fmla="*/ 0 w 2054603"/>
              <a:gd name="connsiteY10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54603" h="749519" fill="none" extrusionOk="0">
                <a:moveTo>
                  <a:pt x="0" y="0"/>
                </a:moveTo>
                <a:cubicBezTo>
                  <a:pt x="235448" y="-1915"/>
                  <a:pt x="372821" y="-16098"/>
                  <a:pt x="664322" y="0"/>
                </a:cubicBezTo>
                <a:cubicBezTo>
                  <a:pt x="955823" y="16098"/>
                  <a:pt x="1070196" y="-16679"/>
                  <a:pt x="1349189" y="0"/>
                </a:cubicBezTo>
                <a:cubicBezTo>
                  <a:pt x="1628182" y="16679"/>
                  <a:pt x="1844594" y="-147"/>
                  <a:pt x="2054603" y="0"/>
                </a:cubicBezTo>
                <a:cubicBezTo>
                  <a:pt x="2066858" y="100999"/>
                  <a:pt x="2049122" y="202274"/>
                  <a:pt x="2054603" y="374760"/>
                </a:cubicBezTo>
                <a:cubicBezTo>
                  <a:pt x="2060084" y="547246"/>
                  <a:pt x="2045850" y="638487"/>
                  <a:pt x="2054603" y="749519"/>
                </a:cubicBezTo>
                <a:cubicBezTo>
                  <a:pt x="1916316" y="747784"/>
                  <a:pt x="1653449" y="716825"/>
                  <a:pt x="1369735" y="749519"/>
                </a:cubicBezTo>
                <a:cubicBezTo>
                  <a:pt x="1086021" y="782213"/>
                  <a:pt x="926535" y="735761"/>
                  <a:pt x="725960" y="749519"/>
                </a:cubicBezTo>
                <a:cubicBezTo>
                  <a:pt x="525386" y="763277"/>
                  <a:pt x="348808" y="719215"/>
                  <a:pt x="0" y="749519"/>
                </a:cubicBezTo>
                <a:cubicBezTo>
                  <a:pt x="-2621" y="657344"/>
                  <a:pt x="-3798" y="485532"/>
                  <a:pt x="0" y="382255"/>
                </a:cubicBezTo>
                <a:cubicBezTo>
                  <a:pt x="3798" y="278978"/>
                  <a:pt x="-10499" y="92167"/>
                  <a:pt x="0" y="0"/>
                </a:cubicBezTo>
                <a:close/>
              </a:path>
              <a:path w="2054603" h="749519" stroke="0" extrusionOk="0">
                <a:moveTo>
                  <a:pt x="0" y="0"/>
                </a:moveTo>
                <a:cubicBezTo>
                  <a:pt x="278533" y="-11233"/>
                  <a:pt x="381661" y="-13946"/>
                  <a:pt x="664322" y="0"/>
                </a:cubicBezTo>
                <a:cubicBezTo>
                  <a:pt x="946983" y="13946"/>
                  <a:pt x="1105185" y="-20617"/>
                  <a:pt x="1287551" y="0"/>
                </a:cubicBezTo>
                <a:cubicBezTo>
                  <a:pt x="1469917" y="20617"/>
                  <a:pt x="1880970" y="26622"/>
                  <a:pt x="2054603" y="0"/>
                </a:cubicBezTo>
                <a:cubicBezTo>
                  <a:pt x="2070536" y="108448"/>
                  <a:pt x="2056630" y="232818"/>
                  <a:pt x="2054603" y="367264"/>
                </a:cubicBezTo>
                <a:cubicBezTo>
                  <a:pt x="2052576" y="501710"/>
                  <a:pt x="2058859" y="632604"/>
                  <a:pt x="2054603" y="749519"/>
                </a:cubicBezTo>
                <a:cubicBezTo>
                  <a:pt x="1748213" y="764780"/>
                  <a:pt x="1720962" y="732072"/>
                  <a:pt x="1410827" y="749519"/>
                </a:cubicBezTo>
                <a:cubicBezTo>
                  <a:pt x="1100692" y="766966"/>
                  <a:pt x="1085474" y="720738"/>
                  <a:pt x="767052" y="749519"/>
                </a:cubicBezTo>
                <a:cubicBezTo>
                  <a:pt x="448630" y="778300"/>
                  <a:pt x="192391" y="774337"/>
                  <a:pt x="0" y="749519"/>
                </a:cubicBezTo>
                <a:cubicBezTo>
                  <a:pt x="-4317" y="678306"/>
                  <a:pt x="6867" y="518705"/>
                  <a:pt x="0" y="397245"/>
                </a:cubicBezTo>
                <a:cubicBezTo>
                  <a:pt x="-6867" y="275785"/>
                  <a:pt x="10161" y="119806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CD6EB384-1BA2-FD3E-C369-07983CD186BA}"/>
              </a:ext>
            </a:extLst>
          </p:cNvPr>
          <p:cNvGrpSpPr/>
          <p:nvPr/>
        </p:nvGrpSpPr>
        <p:grpSpPr>
          <a:xfrm>
            <a:off x="1815958" y="2901095"/>
            <a:ext cx="1447979" cy="878179"/>
            <a:chOff x="3459196" y="2043028"/>
            <a:chExt cx="1447979" cy="878179"/>
          </a:xfrm>
        </p:grpSpPr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91173803-3C63-B271-D9DA-A922184162C8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91" name="별: 꼭짓점 5개 190">
              <a:extLst>
                <a:ext uri="{FF2B5EF4-FFF2-40B4-BE49-F238E27FC236}">
                  <a16:creationId xmlns:a16="http://schemas.microsoft.com/office/drawing/2014/main" id="{F82DCC70-E5F8-6F0D-278C-2296AA5A1568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48" name="원호 2047">
              <a:extLst>
                <a:ext uri="{FF2B5EF4-FFF2-40B4-BE49-F238E27FC236}">
                  <a16:creationId xmlns:a16="http://schemas.microsoft.com/office/drawing/2014/main" id="{155B92F6-23BA-D8A3-C5A2-AFE651E6F7FC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9" name="원호 2048">
              <a:extLst>
                <a:ext uri="{FF2B5EF4-FFF2-40B4-BE49-F238E27FC236}">
                  <a16:creationId xmlns:a16="http://schemas.microsoft.com/office/drawing/2014/main" id="{8CA81A93-C5BA-7289-6C37-D7E2CAE12664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925407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3" name="TextBox 2052">
            <a:extLst>
              <a:ext uri="{FF2B5EF4-FFF2-40B4-BE49-F238E27FC236}">
                <a16:creationId xmlns:a16="http://schemas.microsoft.com/office/drawing/2014/main" id="{6D6D8521-542D-C750-1B54-AD648872100B}"/>
              </a:ext>
            </a:extLst>
          </p:cNvPr>
          <p:cNvSpPr txBox="1"/>
          <p:nvPr/>
        </p:nvSpPr>
        <p:spPr>
          <a:xfrm rot="20598839">
            <a:off x="3969664" y="4782374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4" name="TextBox 2053">
            <a:extLst>
              <a:ext uri="{FF2B5EF4-FFF2-40B4-BE49-F238E27FC236}">
                <a16:creationId xmlns:a16="http://schemas.microsoft.com/office/drawing/2014/main" id="{8A06F76D-7EAB-E444-2513-CCE40F4BFFDA}"/>
              </a:ext>
            </a:extLst>
          </p:cNvPr>
          <p:cNvSpPr txBox="1"/>
          <p:nvPr/>
        </p:nvSpPr>
        <p:spPr>
          <a:xfrm rot="20598839">
            <a:off x="2873432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5" name="TextBox 2054">
            <a:extLst>
              <a:ext uri="{FF2B5EF4-FFF2-40B4-BE49-F238E27FC236}">
                <a16:creationId xmlns:a16="http://schemas.microsoft.com/office/drawing/2014/main" id="{85CEE64C-DF1F-697E-53AD-56170CA1FACD}"/>
              </a:ext>
            </a:extLst>
          </p:cNvPr>
          <p:cNvSpPr txBox="1"/>
          <p:nvPr/>
        </p:nvSpPr>
        <p:spPr>
          <a:xfrm rot="20598839">
            <a:off x="1796636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6" name="TextBox 2055">
            <a:extLst>
              <a:ext uri="{FF2B5EF4-FFF2-40B4-BE49-F238E27FC236}">
                <a16:creationId xmlns:a16="http://schemas.microsoft.com/office/drawing/2014/main" id="{469005AB-078F-5ECF-A2A6-BC15CC946034}"/>
              </a:ext>
            </a:extLst>
          </p:cNvPr>
          <p:cNvSpPr txBox="1"/>
          <p:nvPr/>
        </p:nvSpPr>
        <p:spPr>
          <a:xfrm rot="20598839">
            <a:off x="5044961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7" name="TextBox 2056">
            <a:extLst>
              <a:ext uri="{FF2B5EF4-FFF2-40B4-BE49-F238E27FC236}">
                <a16:creationId xmlns:a16="http://schemas.microsoft.com/office/drawing/2014/main" id="{3481A761-D924-C7B9-0317-E8462C91974E}"/>
              </a:ext>
            </a:extLst>
          </p:cNvPr>
          <p:cNvSpPr txBox="1"/>
          <p:nvPr/>
        </p:nvSpPr>
        <p:spPr>
          <a:xfrm rot="20598839">
            <a:off x="6139974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8" name="직사각형 2057">
            <a:extLst>
              <a:ext uri="{FF2B5EF4-FFF2-40B4-BE49-F238E27FC236}">
                <a16:creationId xmlns:a16="http://schemas.microsoft.com/office/drawing/2014/main" id="{33D2B97E-C2FF-69E7-B4A3-FA213C543C0F}"/>
              </a:ext>
            </a:extLst>
          </p:cNvPr>
          <p:cNvSpPr/>
          <p:nvPr/>
        </p:nvSpPr>
        <p:spPr>
          <a:xfrm>
            <a:off x="591584" y="4610461"/>
            <a:ext cx="7556335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47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6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92" name="그룹 19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9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4" name="TextBox 19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97" name="그림 19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99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0" name="TextBox 199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201" name="TextBox 200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202" name="그룹 201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203" name="타원 202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4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5" name="타원 20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7" name="모서리가 둥근 직사각형 206"/>
          <p:cNvSpPr/>
          <p:nvPr/>
        </p:nvSpPr>
        <p:spPr>
          <a:xfrm>
            <a:off x="9186411" y="1078880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8" name="TextBox 207"/>
          <p:cNvSpPr txBox="1"/>
          <p:nvPr/>
        </p:nvSpPr>
        <p:spPr>
          <a:xfrm>
            <a:off x="9556381" y="1085877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209" name="타원 208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0" name="이등변 삼각형 209"/>
          <p:cNvSpPr/>
          <p:nvPr/>
        </p:nvSpPr>
        <p:spPr>
          <a:xfrm rot="10800000">
            <a:off x="10221144" y="1585855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1" name="모서리가 둥근 직사각형 210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2" name="그룹 211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213" name="타원 212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4" name="이등변 삼각형 21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5" name="TextBox 214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pic>
        <p:nvPicPr>
          <p:cNvPr id="216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391978" y="4926576"/>
            <a:ext cx="914400" cy="91440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44375A9C-8401-86EF-F3B5-CC2D61BFD355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8ACB0AEB-ACE2-C8B8-DE4D-36035C2E48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030BC593-148F-A311-A0CA-5F18B34F28C4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D5E7BADB-A3FE-23E4-FEFF-DA8152DB7DF2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54829005-6856-E005-248F-CFE7188C5D7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BFFC6AA-A4EC-4DF3-C694-0E7826BE00A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66440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5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C9736278-0AF6-65BC-A6B6-0948BC19BF26}"/>
              </a:ext>
            </a:extLst>
          </p:cNvPr>
          <p:cNvSpPr/>
          <p:nvPr/>
        </p:nvSpPr>
        <p:spPr>
          <a:xfrm>
            <a:off x="3861005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AFCA1FB8-555C-2F5F-693B-82FC44A42930}"/>
              </a:ext>
            </a:extLst>
          </p:cNvPr>
          <p:cNvSpPr/>
          <p:nvPr/>
        </p:nvSpPr>
        <p:spPr>
          <a:xfrm>
            <a:off x="2768113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520E3AF1-DBEC-F03A-432D-B5AD458F2444}"/>
              </a:ext>
            </a:extLst>
          </p:cNvPr>
          <p:cNvSpPr/>
          <p:nvPr/>
        </p:nvSpPr>
        <p:spPr>
          <a:xfrm>
            <a:off x="1675221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4200A0-8FF0-1CB7-0002-9B595188B681}"/>
              </a:ext>
            </a:extLst>
          </p:cNvPr>
          <p:cNvSpPr txBox="1"/>
          <p:nvPr/>
        </p:nvSpPr>
        <p:spPr>
          <a:xfrm rot="20598839">
            <a:off x="6170138" y="1898028"/>
            <a:ext cx="8194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어린이날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90A875-9388-2C2E-A5E3-1941B549C605}"/>
              </a:ext>
            </a:extLst>
          </p:cNvPr>
          <p:cNvSpPr txBox="1"/>
          <p:nvPr/>
        </p:nvSpPr>
        <p:spPr>
          <a:xfrm rot="20598839">
            <a:off x="7163409" y="4369141"/>
            <a:ext cx="9989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석가탄신일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2917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6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BC61E7C-9AC0-235F-AA49-EEED08920A78}"/>
              </a:ext>
            </a:extLst>
          </p:cNvPr>
          <p:cNvSpPr/>
          <p:nvPr/>
        </p:nvSpPr>
        <p:spPr>
          <a:xfrm>
            <a:off x="592181" y="578394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3C02ADD-1773-9995-DB58-0057FC2306F3}"/>
              </a:ext>
            </a:extLst>
          </p:cNvPr>
          <p:cNvSpPr/>
          <p:nvPr/>
        </p:nvSpPr>
        <p:spPr>
          <a:xfrm>
            <a:off x="714953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DC949F3-450B-D67F-DE9B-A923C835CC7B}"/>
              </a:ext>
            </a:extLst>
          </p:cNvPr>
          <p:cNvSpPr/>
          <p:nvPr/>
        </p:nvSpPr>
        <p:spPr>
          <a:xfrm>
            <a:off x="605664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1DFC3B72-40DD-ADC6-3AE4-7ECB842EA535}"/>
              </a:ext>
            </a:extLst>
          </p:cNvPr>
          <p:cNvSpPr/>
          <p:nvPr/>
        </p:nvSpPr>
        <p:spPr>
          <a:xfrm>
            <a:off x="6056641" y="578394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480AEDA-13CB-A572-E381-C6F61DC22C5D}"/>
              </a:ext>
            </a:extLst>
          </p:cNvPr>
          <p:cNvSpPr/>
          <p:nvPr/>
        </p:nvSpPr>
        <p:spPr>
          <a:xfrm>
            <a:off x="4963749" y="578394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C34AF130-C632-746A-0B9E-61EBFA2AB6AD}"/>
              </a:ext>
            </a:extLst>
          </p:cNvPr>
          <p:cNvSpPr/>
          <p:nvPr/>
        </p:nvSpPr>
        <p:spPr>
          <a:xfrm>
            <a:off x="3870857" y="578394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F3032E31-7BA6-F612-4376-353CFDA329A2}"/>
              </a:ext>
            </a:extLst>
          </p:cNvPr>
          <p:cNvSpPr/>
          <p:nvPr/>
        </p:nvSpPr>
        <p:spPr>
          <a:xfrm>
            <a:off x="2777965" y="578394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60D7B115-A5F7-59BC-FBA6-6C4163A41EFB}"/>
              </a:ext>
            </a:extLst>
          </p:cNvPr>
          <p:cNvSpPr/>
          <p:nvPr/>
        </p:nvSpPr>
        <p:spPr>
          <a:xfrm>
            <a:off x="1685073" y="578394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A4B97-D2BF-FF72-2102-2E502D593E5C}"/>
              </a:ext>
            </a:extLst>
          </p:cNvPr>
          <p:cNvSpPr txBox="1"/>
          <p:nvPr/>
        </p:nvSpPr>
        <p:spPr>
          <a:xfrm rot="20598839">
            <a:off x="2978825" y="2717923"/>
            <a:ext cx="6447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현충일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617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7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BC61E7C-9AC0-235F-AA49-EEED08920A78}"/>
              </a:ext>
            </a:extLst>
          </p:cNvPr>
          <p:cNvSpPr/>
          <p:nvPr/>
        </p:nvSpPr>
        <p:spPr>
          <a:xfrm>
            <a:off x="592181" y="578394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3C02ADD-1773-9995-DB58-0057FC2306F3}"/>
              </a:ext>
            </a:extLst>
          </p:cNvPr>
          <p:cNvSpPr/>
          <p:nvPr/>
        </p:nvSpPr>
        <p:spPr>
          <a:xfrm>
            <a:off x="714953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DC949F3-450B-D67F-DE9B-A923C835CC7B}"/>
              </a:ext>
            </a:extLst>
          </p:cNvPr>
          <p:cNvSpPr/>
          <p:nvPr/>
        </p:nvSpPr>
        <p:spPr>
          <a:xfrm>
            <a:off x="605664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60D7B115-A5F7-59BC-FBA6-6C4163A41EFB}"/>
              </a:ext>
            </a:extLst>
          </p:cNvPr>
          <p:cNvSpPr/>
          <p:nvPr/>
        </p:nvSpPr>
        <p:spPr>
          <a:xfrm>
            <a:off x="1685073" y="578394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38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8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C9736278-0AF6-65BC-A6B6-0948BC19BF26}"/>
              </a:ext>
            </a:extLst>
          </p:cNvPr>
          <p:cNvSpPr/>
          <p:nvPr/>
        </p:nvSpPr>
        <p:spPr>
          <a:xfrm>
            <a:off x="3861005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AFCA1FB8-555C-2F5F-693B-82FC44A42930}"/>
              </a:ext>
            </a:extLst>
          </p:cNvPr>
          <p:cNvSpPr/>
          <p:nvPr/>
        </p:nvSpPr>
        <p:spPr>
          <a:xfrm>
            <a:off x="2768113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B5613A-44E5-A599-1D9D-7921601B7956}"/>
              </a:ext>
            </a:extLst>
          </p:cNvPr>
          <p:cNvSpPr txBox="1"/>
          <p:nvPr/>
        </p:nvSpPr>
        <p:spPr>
          <a:xfrm rot="20598839">
            <a:off x="2978824" y="3547296"/>
            <a:ext cx="6447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광복절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7805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40466" y="945462"/>
            <a:ext cx="638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9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3C02ADD-1773-9995-DB58-0057FC2306F3}"/>
              </a:ext>
            </a:extLst>
          </p:cNvPr>
          <p:cNvSpPr/>
          <p:nvPr/>
        </p:nvSpPr>
        <p:spPr>
          <a:xfrm>
            <a:off x="714953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DC949F3-450B-D67F-DE9B-A923C835CC7B}"/>
              </a:ext>
            </a:extLst>
          </p:cNvPr>
          <p:cNvSpPr/>
          <p:nvPr/>
        </p:nvSpPr>
        <p:spPr>
          <a:xfrm>
            <a:off x="605664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0B9C6FF-8439-3EA9-4CC2-1A9FACDFCC90}"/>
              </a:ext>
            </a:extLst>
          </p:cNvPr>
          <p:cNvSpPr/>
          <p:nvPr/>
        </p:nvSpPr>
        <p:spPr>
          <a:xfrm>
            <a:off x="4963749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5D94D08-D702-F9EF-A1E5-2444495DCEAE}"/>
              </a:ext>
            </a:extLst>
          </p:cNvPr>
          <p:cNvSpPr/>
          <p:nvPr/>
        </p:nvSpPr>
        <p:spPr>
          <a:xfrm>
            <a:off x="3870857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91CF47-666B-02C1-0B4F-451BA74BE6D0}"/>
              </a:ext>
            </a:extLst>
          </p:cNvPr>
          <p:cNvSpPr txBox="1"/>
          <p:nvPr/>
        </p:nvSpPr>
        <p:spPr>
          <a:xfrm rot="20598839">
            <a:off x="6337417" y="5193979"/>
            <a:ext cx="4651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추석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5582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898070"/>
            <a:ext cx="8003177" cy="581758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3950698" y="945462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</a:t>
            </a:r>
            <a:r>
              <a:rPr lang="ko-KR" altLang="en-US" sz="24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214795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326963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329956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107443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107443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107443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2942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931726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938723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89763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438701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6184622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6140401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6190639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4A48F4F-C2EB-1B1C-271E-66ED51463873}"/>
              </a:ext>
            </a:extLst>
          </p:cNvPr>
          <p:cNvSpPr/>
          <p:nvPr/>
        </p:nvSpPr>
        <p:spPr>
          <a:xfrm>
            <a:off x="58232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337E961-1CFB-9AB0-72C6-43E37EDD56A9}"/>
              </a:ext>
            </a:extLst>
          </p:cNvPr>
          <p:cNvSpPr/>
          <p:nvPr/>
        </p:nvSpPr>
        <p:spPr>
          <a:xfrm>
            <a:off x="714953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56F3EF-F035-BF90-84EA-B854CE910EBF}"/>
              </a:ext>
            </a:extLst>
          </p:cNvPr>
          <p:cNvSpPr/>
          <p:nvPr/>
        </p:nvSpPr>
        <p:spPr>
          <a:xfrm>
            <a:off x="714953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0D7F2B-D330-6FD4-727B-4358E1D71580}"/>
              </a:ext>
            </a:extLst>
          </p:cNvPr>
          <p:cNvSpPr/>
          <p:nvPr/>
        </p:nvSpPr>
        <p:spPr>
          <a:xfrm>
            <a:off x="714953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8DA534-AE22-ABBC-D5F4-B07EC6687337}"/>
              </a:ext>
            </a:extLst>
          </p:cNvPr>
          <p:cNvSpPr/>
          <p:nvPr/>
        </p:nvSpPr>
        <p:spPr>
          <a:xfrm>
            <a:off x="713967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99EEE1-601F-62A6-64E4-AD5CD6166068}"/>
              </a:ext>
            </a:extLst>
          </p:cNvPr>
          <p:cNvSpPr/>
          <p:nvPr/>
        </p:nvSpPr>
        <p:spPr>
          <a:xfrm>
            <a:off x="6056641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341DD39-417D-99B9-819D-A8C7EB4B399E}"/>
              </a:ext>
            </a:extLst>
          </p:cNvPr>
          <p:cNvSpPr/>
          <p:nvPr/>
        </p:nvSpPr>
        <p:spPr>
          <a:xfrm>
            <a:off x="6056641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F3CAF2-46E1-8A9E-0A61-E1427F524C78}"/>
              </a:ext>
            </a:extLst>
          </p:cNvPr>
          <p:cNvSpPr/>
          <p:nvPr/>
        </p:nvSpPr>
        <p:spPr>
          <a:xfrm>
            <a:off x="6056641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2FB3F38-F247-4FD8-C4BD-54F88737DF48}"/>
              </a:ext>
            </a:extLst>
          </p:cNvPr>
          <p:cNvSpPr/>
          <p:nvPr/>
        </p:nvSpPr>
        <p:spPr>
          <a:xfrm>
            <a:off x="6046789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6D2063-B3A5-1B72-292C-BF4BF27DDACF}"/>
              </a:ext>
            </a:extLst>
          </p:cNvPr>
          <p:cNvSpPr/>
          <p:nvPr/>
        </p:nvSpPr>
        <p:spPr>
          <a:xfrm>
            <a:off x="4963749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E8773F5-9728-9C20-B30B-C5FEDAC3CF49}"/>
              </a:ext>
            </a:extLst>
          </p:cNvPr>
          <p:cNvSpPr/>
          <p:nvPr/>
        </p:nvSpPr>
        <p:spPr>
          <a:xfrm>
            <a:off x="4963749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86B2F50-3889-8E11-B6E2-3A5B13347877}"/>
              </a:ext>
            </a:extLst>
          </p:cNvPr>
          <p:cNvSpPr/>
          <p:nvPr/>
        </p:nvSpPr>
        <p:spPr>
          <a:xfrm>
            <a:off x="4963749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69CF18B-CE76-197A-E26C-DC8B4C9CDB97}"/>
              </a:ext>
            </a:extLst>
          </p:cNvPr>
          <p:cNvSpPr/>
          <p:nvPr/>
        </p:nvSpPr>
        <p:spPr>
          <a:xfrm>
            <a:off x="4953897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0791B55-BD59-2399-A339-12D9B1C10BA9}"/>
              </a:ext>
            </a:extLst>
          </p:cNvPr>
          <p:cNvSpPr/>
          <p:nvPr/>
        </p:nvSpPr>
        <p:spPr>
          <a:xfrm>
            <a:off x="3870857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23BBBAC-56E0-F894-ECE2-FCAC1E4C3D86}"/>
              </a:ext>
            </a:extLst>
          </p:cNvPr>
          <p:cNvSpPr/>
          <p:nvPr/>
        </p:nvSpPr>
        <p:spPr>
          <a:xfrm>
            <a:off x="3870857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6CB1F23-1A28-0D78-5B4E-30CCB077E4D0}"/>
              </a:ext>
            </a:extLst>
          </p:cNvPr>
          <p:cNvSpPr/>
          <p:nvPr/>
        </p:nvSpPr>
        <p:spPr>
          <a:xfrm>
            <a:off x="3870857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C9736278-0AF6-65BC-A6B6-0948BC19BF26}"/>
              </a:ext>
            </a:extLst>
          </p:cNvPr>
          <p:cNvSpPr/>
          <p:nvPr/>
        </p:nvSpPr>
        <p:spPr>
          <a:xfrm>
            <a:off x="3861005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D8ED446-0F38-3A19-D03A-C0FA51879F0C}"/>
              </a:ext>
            </a:extLst>
          </p:cNvPr>
          <p:cNvSpPr/>
          <p:nvPr/>
        </p:nvSpPr>
        <p:spPr>
          <a:xfrm>
            <a:off x="2777965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D363868-E387-A947-6C2E-70735B5E3230}"/>
              </a:ext>
            </a:extLst>
          </p:cNvPr>
          <p:cNvSpPr/>
          <p:nvPr/>
        </p:nvSpPr>
        <p:spPr>
          <a:xfrm>
            <a:off x="2777965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FA87873-CD43-44D6-3B72-158ABE09A27A}"/>
              </a:ext>
            </a:extLst>
          </p:cNvPr>
          <p:cNvSpPr/>
          <p:nvPr/>
        </p:nvSpPr>
        <p:spPr>
          <a:xfrm>
            <a:off x="2777965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1CB08E9-7E9D-F0FD-2CB7-BCB0FFF2DAFA}"/>
              </a:ext>
            </a:extLst>
          </p:cNvPr>
          <p:cNvSpPr/>
          <p:nvPr/>
        </p:nvSpPr>
        <p:spPr>
          <a:xfrm>
            <a:off x="2777965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AFCA1FB8-555C-2F5F-693B-82FC44A42930}"/>
              </a:ext>
            </a:extLst>
          </p:cNvPr>
          <p:cNvSpPr/>
          <p:nvPr/>
        </p:nvSpPr>
        <p:spPr>
          <a:xfrm>
            <a:off x="2768113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EB0D1EA-3472-FD54-8BB0-D52450D7CAC8}"/>
              </a:ext>
            </a:extLst>
          </p:cNvPr>
          <p:cNvSpPr/>
          <p:nvPr/>
        </p:nvSpPr>
        <p:spPr>
          <a:xfrm>
            <a:off x="1685073" y="2478489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20036C5-2C4D-F89C-8E52-431C6B7DBDBD}"/>
              </a:ext>
            </a:extLst>
          </p:cNvPr>
          <p:cNvSpPr/>
          <p:nvPr/>
        </p:nvSpPr>
        <p:spPr>
          <a:xfrm>
            <a:off x="1685073" y="3303327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8BFCE25-6C76-10C1-4D11-08D51E645A62}"/>
              </a:ext>
            </a:extLst>
          </p:cNvPr>
          <p:cNvSpPr/>
          <p:nvPr/>
        </p:nvSpPr>
        <p:spPr>
          <a:xfrm>
            <a:off x="1685073" y="4128165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EC88896-EC75-0F04-8F78-2EF4686407E3}"/>
              </a:ext>
            </a:extLst>
          </p:cNvPr>
          <p:cNvSpPr/>
          <p:nvPr/>
        </p:nvSpPr>
        <p:spPr>
          <a:xfrm>
            <a:off x="1685073" y="4953002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520E3AF1-DBEC-F03A-432D-B5AD458F2444}"/>
              </a:ext>
            </a:extLst>
          </p:cNvPr>
          <p:cNvSpPr/>
          <p:nvPr/>
        </p:nvSpPr>
        <p:spPr>
          <a:xfrm>
            <a:off x="1675221" y="1653651"/>
            <a:ext cx="1046451" cy="78664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DE469A-6070-23A9-859E-4DB1D7EEC223}"/>
              </a:ext>
            </a:extLst>
          </p:cNvPr>
          <p:cNvSpPr txBox="1"/>
          <p:nvPr/>
        </p:nvSpPr>
        <p:spPr>
          <a:xfrm rot="20598839">
            <a:off x="2960959" y="1898028"/>
            <a:ext cx="660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개천절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7AB801-4608-7F17-7531-4C01DDF2BE08}"/>
              </a:ext>
            </a:extLst>
          </p:cNvPr>
          <p:cNvSpPr txBox="1"/>
          <p:nvPr/>
        </p:nvSpPr>
        <p:spPr>
          <a:xfrm rot="20598839">
            <a:off x="1865826" y="2717923"/>
            <a:ext cx="6447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한글날</a:t>
            </a:r>
            <a:endParaRPr lang="en-US" altLang="ko-KR" sz="1400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9786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8F3EC1344EAE349BFE7D82125B18266" ma:contentTypeVersion="2" ma:contentTypeDescription="새 문서를 만듭니다." ma:contentTypeScope="" ma:versionID="739e6bd182540a3d5f2579bafc7ce875">
  <xsd:schema xmlns:xsd="http://www.w3.org/2001/XMLSchema" xmlns:xs="http://www.w3.org/2001/XMLSchema" xmlns:p="http://schemas.microsoft.com/office/2006/metadata/properties" xmlns:ns3="4478f80c-e40c-4d60-af65-2a52bf279489" targetNamespace="http://schemas.microsoft.com/office/2006/metadata/properties" ma:root="true" ma:fieldsID="048f50ae1bb8146701b40d83656602d6" ns3:_="">
    <xsd:import namespace="4478f80c-e40c-4d60-af65-2a52bf27948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78f80c-e40c-4d60-af65-2a52bf2794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CC1F93-E89F-4991-BF5A-E8BA4617E6A6}">
  <ds:schemaRefs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purl.org/dc/dcmitype/"/>
    <ds:schemaRef ds:uri="4478f80c-e40c-4d60-af65-2a52bf279489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D464EF7-4482-49CD-A9AB-19D20777E9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478f80c-e40c-4d60-af65-2a52bf2794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8F9A0E3-35DE-430A-BED5-7D7968A9CE8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546</TotalTime>
  <Words>1844</Words>
  <Application>Microsoft Office PowerPoint</Application>
  <PresentationFormat>와이드스크린</PresentationFormat>
  <Paragraphs>898</Paragraphs>
  <Slides>37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2" baseType="lpstr">
      <vt:lpstr>나눔바른고딕OTF</vt:lpstr>
      <vt:lpstr>맑은 고딕</vt:lpstr>
      <vt:lpstr>휴먼편지체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이부건</dc:creator>
  <cp:lastModifiedBy>이부건</cp:lastModifiedBy>
  <cp:revision>12</cp:revision>
  <dcterms:created xsi:type="dcterms:W3CDTF">2023-02-03T06:57:05Z</dcterms:created>
  <dcterms:modified xsi:type="dcterms:W3CDTF">2023-02-13T11:12:55Z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0x01010018F3EC1344EAE349BFE7D82125B18266</vt:lpwstr>
  </property>
</Properties>
</file>

<file path=docProps/thumbnail.jpeg>
</file>